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67350" cy="3556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-834" y="-90"/>
      </p:cViewPr>
      <p:guideLst>
        <p:guide orient="horz" pos="1120"/>
        <p:guide pos="172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0051" y="1104666"/>
            <a:ext cx="4647248" cy="76223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0104" y="2015066"/>
            <a:ext cx="3827145" cy="9087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370135" y="142406"/>
            <a:ext cx="735624" cy="30341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3262" y="142406"/>
            <a:ext cx="2115751" cy="30341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883" y="2285060"/>
            <a:ext cx="4647248" cy="70626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1883" y="1507185"/>
            <a:ext cx="4647248" cy="7778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3263" y="829734"/>
            <a:ext cx="1425687" cy="23467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680073" y="829734"/>
            <a:ext cx="1425687" cy="23467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369" y="142405"/>
            <a:ext cx="4920615" cy="59266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3367" y="795985"/>
            <a:ext cx="2415696" cy="3317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73367" y="1127713"/>
            <a:ext cx="2415696" cy="20488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777339" y="795985"/>
            <a:ext cx="2416645" cy="3317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777339" y="1127713"/>
            <a:ext cx="2416645" cy="20488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368" y="141582"/>
            <a:ext cx="1798720" cy="6025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37583" y="141583"/>
            <a:ext cx="3056401" cy="30349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3368" y="744127"/>
            <a:ext cx="1798720" cy="2432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639" y="2489200"/>
            <a:ext cx="3280410" cy="2938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71639" y="317735"/>
            <a:ext cx="3280410" cy="213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639" y="2783064"/>
            <a:ext cx="3280410" cy="4173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3369" y="142405"/>
            <a:ext cx="4920615" cy="592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3369" y="829734"/>
            <a:ext cx="4920615" cy="2346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73369" y="3295886"/>
            <a:ext cx="1275715" cy="18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4BAB9-A425-4CB9-9A38-708C795F6BB0}" type="datetimeFigureOut">
              <a:rPr lang="ru-RU" smtClean="0"/>
              <a:t>30.01.2010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68011" y="3295886"/>
            <a:ext cx="1731328" cy="18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3918269" y="3295886"/>
            <a:ext cx="1275715" cy="18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6AFEC-5EF3-44EE-A64D-ACB4FAA25C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picture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8963" y="212725"/>
            <a:ext cx="1597025" cy="1347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028" name="Picture 4" descr="picture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1620838"/>
            <a:ext cx="1304925" cy="1901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027" name="Picture 3" descr="picture"/>
          <p:cNvPicPr preferRelativeResize="0"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4225" y="2041525"/>
            <a:ext cx="1365250" cy="15049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pic>
        <p:nvPicPr>
          <p:cNvPr id="1026" name="Picture 2" descr="picture"/>
          <p:cNvPicPr preferRelativeResize="0"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97325" y="1585913"/>
            <a:ext cx="1470025" cy="1968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2010-01-30T10:28:42Z</dcterms:created>
  <dcterms:modified xsi:type="dcterms:W3CDTF">2010-01-30T10:29:49Z</dcterms:modified>
</cp:coreProperties>
</file>