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456238" cy="36576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906" y="-90"/>
      </p:cViewPr>
      <p:guideLst>
        <p:guide orient="horz" pos="1152"/>
        <p:guide pos="17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9218" y="1136228"/>
            <a:ext cx="4637802" cy="7840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8437" y="2072640"/>
            <a:ext cx="3819367" cy="934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6EA0-2E7F-4C6A-B639-E99D8D6B761B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12F-9B83-442B-8BF3-B4B68E7AF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6EA0-2E7F-4C6A-B639-E99D8D6B761B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12F-9B83-442B-8BF3-B4B68E7AF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360582" y="146475"/>
            <a:ext cx="732235" cy="3120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2929" y="146475"/>
            <a:ext cx="2106714" cy="3120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6EA0-2E7F-4C6A-B639-E99D8D6B761B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12F-9B83-442B-8BF3-B4B68E7AF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6EA0-2E7F-4C6A-B639-E99D8D6B761B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12F-9B83-442B-8BF3-B4B68E7AF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005" y="2350347"/>
            <a:ext cx="4637802" cy="72644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005" y="1550247"/>
            <a:ext cx="4637802" cy="8001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6EA0-2E7F-4C6A-B639-E99D8D6B761B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12F-9B83-442B-8BF3-B4B68E7AF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2931" y="853441"/>
            <a:ext cx="1419001" cy="24138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72868" y="853441"/>
            <a:ext cx="1419948" cy="24138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6EA0-2E7F-4C6A-B639-E99D8D6B761B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12F-9B83-442B-8BF3-B4B68E7AF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812" y="146474"/>
            <a:ext cx="4910614" cy="609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812" y="818727"/>
            <a:ext cx="2410786" cy="3412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2812" y="1159933"/>
            <a:ext cx="2410786" cy="21073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771694" y="818727"/>
            <a:ext cx="2411733" cy="3412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771694" y="1159933"/>
            <a:ext cx="2411733" cy="21073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6EA0-2E7F-4C6A-B639-E99D8D6B761B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12F-9B83-442B-8BF3-B4B68E7AF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6EA0-2E7F-4C6A-B639-E99D8D6B761B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12F-9B83-442B-8BF3-B4B68E7AF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6EA0-2E7F-4C6A-B639-E99D8D6B761B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12F-9B83-442B-8BF3-B4B68E7AF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813" y="145627"/>
            <a:ext cx="1795065" cy="6197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33238" y="145628"/>
            <a:ext cx="3050189" cy="31216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72813" y="765388"/>
            <a:ext cx="1795065" cy="250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6EA0-2E7F-4C6A-B639-E99D8D6B761B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12F-9B83-442B-8BF3-B4B68E7AF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462" y="2560320"/>
            <a:ext cx="3273743" cy="3022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9462" y="326813"/>
            <a:ext cx="3273743" cy="21945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462" y="2862580"/>
            <a:ext cx="3273743" cy="4292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6EA0-2E7F-4C6A-B639-E99D8D6B761B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812F-9B83-442B-8BF3-B4B68E7AF9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812" y="146474"/>
            <a:ext cx="4910614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812" y="853441"/>
            <a:ext cx="4910614" cy="241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72812" y="3390054"/>
            <a:ext cx="1273122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F6EA0-2E7F-4C6A-B639-E99D8D6B761B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864216" y="3390054"/>
            <a:ext cx="1727809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910304" y="3390054"/>
            <a:ext cx="1273122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A812F-9B83-442B-8BF3-B4B68E7AF9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" y="42863"/>
            <a:ext cx="5424488" cy="3608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2010-01-30T10:39:31Z</dcterms:created>
  <dcterms:modified xsi:type="dcterms:W3CDTF">2010-01-30T10:40:39Z</dcterms:modified>
</cp:coreProperties>
</file>