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4"/>
  </p:notesMasterIdLst>
  <p:sldIdLst>
    <p:sldId id="257" r:id="rId2"/>
    <p:sldId id="274" r:id="rId3"/>
    <p:sldId id="275" r:id="rId4"/>
    <p:sldId id="276" r:id="rId5"/>
    <p:sldId id="272" r:id="rId6"/>
    <p:sldId id="279" r:id="rId7"/>
    <p:sldId id="278" r:id="rId8"/>
    <p:sldId id="277" r:id="rId9"/>
    <p:sldId id="285" r:id="rId10"/>
    <p:sldId id="262" r:id="rId11"/>
    <p:sldId id="284" r:id="rId12"/>
    <p:sldId id="261" r:id="rId13"/>
    <p:sldId id="263" r:id="rId14"/>
    <p:sldId id="264" r:id="rId15"/>
    <p:sldId id="269" r:id="rId16"/>
    <p:sldId id="287" r:id="rId17"/>
    <p:sldId id="289" r:id="rId18"/>
    <p:sldId id="291" r:id="rId19"/>
    <p:sldId id="288" r:id="rId20"/>
    <p:sldId id="271" r:id="rId21"/>
    <p:sldId id="292" r:id="rId22"/>
    <p:sldId id="266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702" autoAdjust="0"/>
    <p:restoredTop sz="91383" autoAdjust="0"/>
  </p:normalViewPr>
  <p:slideViewPr>
    <p:cSldViewPr>
      <p:cViewPr varScale="1">
        <p:scale>
          <a:sx n="73" d="100"/>
          <a:sy n="73" d="100"/>
        </p:scale>
        <p:origin x="-72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01E3A78-5D0C-4106-9543-CA9C8C5B182B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3BDD55-420F-442B-8CCF-207AF39151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E96686-52C1-442B-A774-7FDE648CF0F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F5A59B-BBED-4156-B883-E10F384FFAB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A73DFB-4CD1-45C4-9860-36DC0CD7A7D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3E273-21DF-4651-88FE-F6CBC54D4FB3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27A88-8E48-49DE-9384-8BD39AD1FB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973A-D4C0-4C68-8626-86B482CB093E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46891-3A89-44AF-A44D-C8B0D85CB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B655D-2242-41E1-88EA-0312981263AE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90932-6EB8-4157-9F28-4604D85E8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4DB2-5401-4661-9F44-5EBFA852AA05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550B9-A29B-4FF5-B6F7-D10712E047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742E0-1C38-44AA-A747-C1C5298559CD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AF64C-C69F-48CA-AAE3-AFF148B5A2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D84C3-A621-4A73-831B-68BA881EF15A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3CBA2-6F51-45F2-843F-59B5490B6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7287-3FC8-4D98-9910-9799913F5417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55662-1A8A-432E-9496-B37F214AF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99DF4-E395-4C2D-AEF9-8EF93C0F72EB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A73C0-8E60-45B4-8284-D34F6FE60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4A871-3277-4059-9FD1-2843823A17C0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2E96D-AB14-4503-AD87-F6F1D61B6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83824-D676-4B1F-91C9-AB13BC8AA58B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869A7-E7CB-49BD-9E78-43EECDDF80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427B-9CCC-4852-9861-E7831A94E5FD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2A569-C51F-4D7B-B2DA-27C8A9857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73202F-277E-4831-B135-60667A5FBC74}" type="datetimeFigureOut">
              <a:rPr lang="ru-RU"/>
              <a:pPr>
                <a:defRPr/>
              </a:pPr>
              <a:t>06.06.2010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0B8BB9-3D5E-4D74-AD5D-E733478AB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4" r:id="rId2"/>
    <p:sldLayoutId id="2147483873" r:id="rId3"/>
    <p:sldLayoutId id="2147483872" r:id="rId4"/>
    <p:sldLayoutId id="2147483871" r:id="rId5"/>
    <p:sldLayoutId id="2147483870" r:id="rId6"/>
    <p:sldLayoutId id="2147483869" r:id="rId7"/>
    <p:sldLayoutId id="2147483868" r:id="rId8"/>
    <p:sldLayoutId id="2147483867" r:id="rId9"/>
    <p:sldLayoutId id="2147483866" r:id="rId10"/>
    <p:sldLayoutId id="21474838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keep4u.ru/imgs/b/2009/06/11/1e/1eec78835870048873e6f44fece6a605.gif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015.radikal.ru/0907/5c/faedc9cec698.gif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3103/lenuschkam.5d/0_25cb2_43b954f4_XL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7/nellie-13-04.1/0_4329_4a665c24_XL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46.radikal.ru/i113/0905/3d/c6fd5aaa4c08.gif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K:\Image\150-000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0225"/>
            <a:ext cx="9286875" cy="738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C:\Documents and Settings\Loner\Мои документы\Мои рисунки\otkrytka_den_materi_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8"/>
            <a:ext cx="4762500" cy="487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7138" y="865188"/>
            <a:ext cx="6224587" cy="2901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K:\Image\bgbody-5.jpg"/>
          <p:cNvPicPr>
            <a:picLocks noChangeAspect="1" noChangeArrowheads="1"/>
          </p:cNvPicPr>
          <p:nvPr/>
        </p:nvPicPr>
        <p:blipFill>
          <a:blip r:embed="rId3"/>
          <a:srcRect l="15907" r="18533"/>
          <a:stretch>
            <a:fillRect/>
          </a:stretch>
        </p:blipFill>
        <p:spPr bwMode="auto">
          <a:xfrm>
            <a:off x="11501438" y="-17145000"/>
            <a:ext cx="675957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C:\Documents and Settings\Loner\Рабочий стол\BGBODY-5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14732" r="16965" b="20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C:\Documents and Settings\Loner\Мои документы\Мои рисунки\YEF9UCAWJV66MCA4WY3I2CAOUS7RRCAKOUWO8CABS29ADCAI8QIXSCAUF699FCA3HYONPCA8XCPYGCAO4YF1ICA0P09EMCA4PFZOWCAZIYZYWCA7E0CM2CAOJSHQUCA37PS15CAPUUE4ZCAUD2ISICARWM6X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1633538"/>
            <a:ext cx="3871913" cy="5230812"/>
          </a:xfrm>
          <a:prstGeom prst="rect">
            <a:avLst/>
          </a:prstGeom>
          <a:noFill/>
        </p:spPr>
      </p:pic>
      <p:pic>
        <p:nvPicPr>
          <p:cNvPr id="7" name="Picture 2" descr="C:\Documents and Settings\Loner\Мои документы\Мои рисунки\асмит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38738" y="1554163"/>
            <a:ext cx="3889375" cy="5310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K:\Image\bgbody-5.jpg"/>
          <p:cNvPicPr>
            <a:picLocks noChangeAspect="1" noChangeArrowheads="1"/>
          </p:cNvPicPr>
          <p:nvPr/>
        </p:nvPicPr>
        <p:blipFill>
          <a:blip r:embed="rId3"/>
          <a:srcRect l="15907" r="18533"/>
          <a:stretch>
            <a:fillRect/>
          </a:stretch>
        </p:blipFill>
        <p:spPr bwMode="auto">
          <a:xfrm>
            <a:off x="11501438" y="-17145000"/>
            <a:ext cx="675957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C:\Documents and Settings\Loner\Рабочий стол\BGBODY-5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14732" r="16965" b="20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C:\Documents and Settings\Loner\Мои документы\Мои рисунки\10382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8563" y="-6350"/>
            <a:ext cx="2871787" cy="3176588"/>
          </a:xfrm>
          <a:prstGeom prst="rect">
            <a:avLst/>
          </a:prstGeom>
          <a:noFill/>
        </p:spPr>
      </p:pic>
      <p:pic>
        <p:nvPicPr>
          <p:cNvPr id="5" name="Picture 6" descr="C:\Documents and Settings\Loner\Мои документы\Мои рисунки\ждло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4065588"/>
            <a:ext cx="3810000" cy="2524125"/>
          </a:xfrm>
          <a:prstGeom prst="rect">
            <a:avLst/>
          </a:prstGeom>
          <a:noFill/>
        </p:spPr>
      </p:pic>
      <p:pic>
        <p:nvPicPr>
          <p:cNvPr id="6" name="Picture 9" descr="C:\Documents and Settings\Loner\Мои документы\Мои рисунки\RUN7ICAJODPFOCAC9KPXVCAQD221ICA097K2MCA7XRFDPCA19FGTICAFZ9TP3CAF8GYQ5CARQI6SDCADO4CCCCAASPV3QCAC4AAU3CAGK52YICA8FCI55CAYPHRILCA8LAVZECAQQ8FRMCA43F68NCASL1CR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6813" y="1133475"/>
            <a:ext cx="2657475" cy="349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Documents and Settings\Loner\Рабочий стол\BGBODY-5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14732" r="16965" b="20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C:\Documents and Settings\Loner\Мои документы\Мои рисунки\10382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8" y="3638550"/>
            <a:ext cx="3730625" cy="2798763"/>
          </a:xfrm>
          <a:prstGeom prst="rect">
            <a:avLst/>
          </a:prstGeom>
          <a:noFill/>
        </p:spPr>
      </p:pic>
      <p:pic>
        <p:nvPicPr>
          <p:cNvPr id="15" name="Picture 3" descr="C:\Documents and Settings\Loner\Мои документы\Мои рисунки\10382-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8738" y="3779838"/>
            <a:ext cx="3822700" cy="2870200"/>
          </a:xfrm>
          <a:prstGeom prst="rect">
            <a:avLst/>
          </a:prstGeom>
          <a:noFill/>
        </p:spPr>
      </p:pic>
      <p:pic>
        <p:nvPicPr>
          <p:cNvPr id="6147" name="Picture 3" descr="C:\Documents and Settings\Loner\Мои документы\Мои рисунки\3L210CA9RR491CADKKETCCA7GS2ERCADAYZE8CAHLQO59CAWHZ1MMCACENFZQCA7ZSSH2CAT37MVOCA128RH2CAF9S3ASCAUK9FW1CAVY7XCHCAC0ROMWCA3THD99CABOGUC3CAVIHX5NCAV60M9YCAZ83JT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988" y="481013"/>
            <a:ext cx="3797300" cy="2738437"/>
          </a:xfrm>
          <a:prstGeom prst="rect">
            <a:avLst/>
          </a:prstGeom>
          <a:noFill/>
        </p:spPr>
      </p:pic>
      <p:pic>
        <p:nvPicPr>
          <p:cNvPr id="6157" name="Picture 13" descr="C:\Documents and Settings\Loner\Мои документы\Мои рисунки\10382-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92688" y="354013"/>
            <a:ext cx="3919537" cy="2938462"/>
          </a:xfrm>
          <a:prstGeom prst="rect">
            <a:avLst/>
          </a:prstGeom>
          <a:noFill/>
        </p:spPr>
      </p:pic>
      <p:pic>
        <p:nvPicPr>
          <p:cNvPr id="6159" name="Picture 15" descr="C:\Documents and Settings\Loner\Мои документы\Мои рисунки\X8DUECAEM683MCAASYJ8VCA7YWTX3CANWZ2KPCALKTMVOCAA7TW8RCAM6W75XCAWVUW0WCAE53T96CAV2E1JNCAC362HSCA9PC0QKCA0IEWCXCA2RB8ERCAPPGEHUCAES31Z5CA1F62FNCAHDPMFWCAYNI70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93963" y="1920875"/>
            <a:ext cx="4156075" cy="3273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Documents and Settings\Loner\Рабочий стол\BGBODY-5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14732" r="16965" b="20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C:\Documents and Settings\Loner\Мои документы\Мои рисунки\I40B6CAXN76QXCA4HCX79CAJGUA0PCAKH30EXCAOE9GCDCAC3K8XKCAC3ES3LCAKCPX1NCAG5J1MUCAMPRDBICATS9ZQICA8K9Z5YCA2AVFFPCA10LXX2CACAHNMTCAUL1ZR2CACRV8I4CACLST9RCA0QYS8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3395663"/>
            <a:ext cx="2938463" cy="3468687"/>
          </a:xfrm>
          <a:prstGeom prst="rect">
            <a:avLst/>
          </a:prstGeom>
          <a:noFill/>
        </p:spPr>
      </p:pic>
      <p:pic>
        <p:nvPicPr>
          <p:cNvPr id="8199" name="Picture 7" descr="C:\Documents and Settings\Loner\Мои документы\Мои рисунки\юбьти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6563" y="-6350"/>
            <a:ext cx="3633787" cy="2725738"/>
          </a:xfrm>
          <a:prstGeom prst="rect">
            <a:avLst/>
          </a:prstGeom>
          <a:noFill/>
        </p:spPr>
      </p:pic>
      <p:pic>
        <p:nvPicPr>
          <p:cNvPr id="12" name="Picture 7" descr="C:\Documents and Settings\Loner\Мои документы\Мои рисунки\орпьд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3963" y="2139950"/>
            <a:ext cx="3382962" cy="3279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Documents and Settings\Loner\Рабочий стол\BGBODY-5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14732" r="16965" b="20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Loner\Мои документы\Мои рисунки\10382-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1852613"/>
            <a:ext cx="4230687" cy="3170237"/>
          </a:xfrm>
          <a:prstGeom prst="rect">
            <a:avLst/>
          </a:prstGeom>
          <a:noFill/>
        </p:spPr>
      </p:pic>
      <p:pic>
        <p:nvPicPr>
          <p:cNvPr id="6" name="Picture 8" descr="C:\Documents and Settings\Loner\Мои документы\Мои рисунки\счми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2988" y="1852613"/>
            <a:ext cx="4059237" cy="3121025"/>
          </a:xfrm>
          <a:prstGeom prst="rect">
            <a:avLst/>
          </a:prstGeom>
          <a:noFill/>
        </p:spPr>
      </p:pic>
      <p:pic>
        <p:nvPicPr>
          <p:cNvPr id="8" name="Picture 4" descr="C:\Documents and Settings\Loner\Мои документы\Мои рисунки\YOOB4CAX1F8OXCAYP2MRVCAYWQZNTCAWQ2GHVCA9KIZ0ECA58OLSUCAF212O2CAPYH033CAJW9IBACAA1UPP3CANUEF7OCA2YAHD9CATKMQUVCAR0TNEWCA1CPAQ0CAKMIRBVCA9L7VG2CAI51R08CAZ8AHL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3438" y="3067050"/>
            <a:ext cx="4730750" cy="3638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K:\Image\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Loner\Мои документы\Мои рисунки\1256211027_otkrytka_den_materi_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38" y="1143000"/>
            <a:ext cx="467518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013" y="4743450"/>
            <a:ext cx="4114800" cy="2395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92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92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K:\Image\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Новая папка (2)\скан\Изображение 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237909">
            <a:off x="5150644" y="1302544"/>
            <a:ext cx="33321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 (2)\скан\Изображение 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563036">
            <a:off x="704850" y="1204913"/>
            <a:ext cx="34480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 (2)\скан\Изображение 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0" y="2857500"/>
            <a:ext cx="325596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K:\Image\6604_JuiceDrop.jpg"/>
          <p:cNvPicPr>
            <a:picLocks noChangeAspect="1" noChangeArrowheads="1"/>
          </p:cNvPicPr>
          <p:nvPr/>
        </p:nvPicPr>
        <p:blipFill>
          <a:blip r:embed="rId2">
            <a:lum bright="10000" contrast="-10000"/>
          </a:blip>
          <a:srcRect/>
          <a:stretch>
            <a:fillRect/>
          </a:stretch>
        </p:blipFill>
        <p:spPr bwMode="auto">
          <a:xfrm>
            <a:off x="0" y="0"/>
            <a:ext cx="9534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Картинка 52 из 362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6050" y="706438"/>
            <a:ext cx="5797550" cy="6157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K:\Image\6607_JuiceDrop.jpg"/>
          <p:cNvPicPr>
            <a:picLocks noChangeAspect="1" noChangeArrowheads="1"/>
          </p:cNvPicPr>
          <p:nvPr/>
        </p:nvPicPr>
        <p:blipFill>
          <a:blip r:embed="rId2">
            <a:lum bright="-10000" contrast="-10000"/>
          </a:blip>
          <a:srcRect/>
          <a:stretch>
            <a:fillRect/>
          </a:stretch>
        </p:blipFill>
        <p:spPr bwMode="auto">
          <a:xfrm>
            <a:off x="-685800" y="0"/>
            <a:ext cx="10077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Картинка 21 из 1267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63" y="285750"/>
            <a:ext cx="4311650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 descr="K:\Image\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7013" y="0"/>
            <a:ext cx="10287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Картинка 238 из 463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6625" y="133350"/>
            <a:ext cx="5419725" cy="6523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K:\Image\1-23_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67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Documents and Settings\Loner\Мои документы\Мои рисунки\1256211084_otkrytka_den_materi_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858838"/>
            <a:ext cx="5503862" cy="6005512"/>
          </a:xfrm>
          <a:prstGeom prst="rect">
            <a:avLst/>
          </a:prstGeom>
          <a:noFill/>
        </p:spPr>
      </p:pic>
      <p:pic>
        <p:nvPicPr>
          <p:cNvPr id="32771" name="Picture 3" descr="C:\Documents and Settings\Loner\Мои документы\Мои рисунки\LONUFCAWBVWLCCAVU24GPCAV8HS9RCA303V7YCAJFINOUCA8UUIEXCAUKG3EXCAHE8GJWCAY6DE3OCA69BG5VCAQL7NQGCAKPKJ33CARMV8WDCAPZ3KPPCAD9BOAUCANGQO0ICASC5ZAMCAQ3HQW5CAX4E01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-6350"/>
            <a:ext cx="2030413" cy="215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Documents and Settings\Loner\Мои документы\Мои рисунки\м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8786813" cy="657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542925"/>
            <a:ext cx="7886700" cy="195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K:\Image\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25"/>
            <a:ext cx="914400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Картинка 19 из 22176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050" y="280988"/>
            <a:ext cx="3589338" cy="4241800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9725" y="4425950"/>
            <a:ext cx="7540625" cy="2455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K:\Image\59309_800_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Картинка 3 из 1267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" y="249238"/>
            <a:ext cx="8832850" cy="6615112"/>
          </a:xfrm>
          <a:prstGeom prst="rect">
            <a:avLst/>
          </a:prstGeom>
          <a:noFill/>
        </p:spPr>
      </p:pic>
      <p:pic>
        <p:nvPicPr>
          <p:cNvPr id="5125" name="Rectangle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5563" y="6035675"/>
            <a:ext cx="4395788" cy="89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K:\Image\1-23_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http://im2-tub.yandex.net/i?id=102702516&amp;tov=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9950" y="3279775"/>
            <a:ext cx="3200400" cy="4011613"/>
          </a:xfrm>
          <a:prstGeom prst="rect">
            <a:avLst/>
          </a:prstGeom>
          <a:noFill/>
        </p:spPr>
      </p:pic>
      <p:pic>
        <p:nvPicPr>
          <p:cNvPr id="33798" name="Picture 6" descr="http://im4-tub.yandex.net/i?id=51468619&amp;tov=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-6350"/>
            <a:ext cx="2957513" cy="4224338"/>
          </a:xfrm>
          <a:prstGeom prst="rect">
            <a:avLst/>
          </a:prstGeom>
          <a:noFill/>
        </p:spPr>
      </p:pic>
      <p:pic>
        <p:nvPicPr>
          <p:cNvPr id="33800" name="Picture 8" descr="http://im0-tub.yandex.net/i?id=131978781&amp;tov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9413" y="920750"/>
            <a:ext cx="3157537" cy="452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3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3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im2-tub.yandex.net/i?id=36968744&amp;tov=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C:\Documents and Settings\Loner\Мои документы\Мои рисунки\1256211080_otkrytka_den_materi_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2675" y="781050"/>
            <a:ext cx="4730750" cy="3224213"/>
          </a:xfrm>
          <a:prstGeom prst="rect">
            <a:avLst/>
          </a:prstGeom>
          <a:noFill/>
        </p:spPr>
      </p:pic>
      <p:pic>
        <p:nvPicPr>
          <p:cNvPr id="4" name="Picture 11" descr="http://im0-tub.yandex.net/i?id=58961897&amp;tov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8925" y="3517900"/>
            <a:ext cx="2511425" cy="3346450"/>
          </a:xfrm>
          <a:prstGeom prst="rect">
            <a:avLst/>
          </a:prstGeom>
          <a:noFill/>
        </p:spPr>
      </p:pic>
      <p:pic>
        <p:nvPicPr>
          <p:cNvPr id="5" name="Picture 5" descr="http://im3-tub.yandex.net/i?id=61143174&amp;tov=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3889375"/>
            <a:ext cx="3724275" cy="297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K:\Image\1-23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1750" y="-1785938"/>
            <a:ext cx="18288000" cy="1143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231775"/>
            <a:ext cx="9929813" cy="342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K:\Image\1-23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92288" y="-646113"/>
            <a:ext cx="18300701" cy="11442701"/>
          </a:xfrm>
          <a:prstGeom prst="rect">
            <a:avLst/>
          </a:prstGeom>
          <a:noFill/>
        </p:spPr>
      </p:pic>
      <p:pic>
        <p:nvPicPr>
          <p:cNvPr id="5" name="Picture 2" descr="C:\Documents and Settings\Loner\Мои документы\Мои рисунки\1256210998_otkrytka_den_materi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2100" y="-292100"/>
            <a:ext cx="5314950" cy="3778250"/>
          </a:xfrm>
          <a:prstGeom prst="rect">
            <a:avLst/>
          </a:prstGeom>
          <a:noFill/>
        </p:spPr>
      </p:pic>
      <p:pic>
        <p:nvPicPr>
          <p:cNvPr id="6" name="Picture 4" descr="C:\Documents and Settings\Loner\Мои документы\Мои рисунки\1256211044_otkrytka_den_materi_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46113" y="3352800"/>
            <a:ext cx="5364163" cy="4668838"/>
          </a:xfrm>
          <a:prstGeom prst="rect">
            <a:avLst/>
          </a:prstGeom>
          <a:noFill/>
        </p:spPr>
      </p:pic>
      <p:pic>
        <p:nvPicPr>
          <p:cNvPr id="4" name="Picture 4" descr="C:\Documents and Settings\Loner\Мои документы\Мои рисунки\1256211019_otkrytka_den_materi_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9963" y="3108325"/>
            <a:ext cx="4937125" cy="3756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K:\Image\1-23_17.jpg"/>
          <p:cNvPicPr>
            <a:picLocks noChangeAspect="1" noChangeArrowheads="1"/>
          </p:cNvPicPr>
          <p:nvPr/>
        </p:nvPicPr>
        <p:blipFill>
          <a:blip r:embed="rId2"/>
          <a:srcRect r="20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Loner\Мои документы\Мои рисунки\медаль материнства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6750" y="1066800"/>
            <a:ext cx="2870200" cy="4498975"/>
          </a:xfrm>
          <a:prstGeom prst="rect">
            <a:avLst/>
          </a:prstGeom>
          <a:noFill/>
        </p:spPr>
      </p:pic>
      <p:pic>
        <p:nvPicPr>
          <p:cNvPr id="5" name="Picture 4" descr="C:\Documents and Settings\Loner\Мои документы\Мои рисунки\орден материнская слав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1588" y="1066800"/>
            <a:ext cx="2511425" cy="4260850"/>
          </a:xfrm>
          <a:prstGeom prst="rect">
            <a:avLst/>
          </a:prstGeom>
          <a:noFill/>
        </p:spPr>
      </p:pic>
      <p:pic>
        <p:nvPicPr>
          <p:cNvPr id="6" name="Picture 2" descr="C:\Documents and Settings\Loner\Мои документы\Мои рисунки\TND6TCAK2C8LPCABPF8MPCAKBB18WCAPX981HCAHURXYFCAY3GQGHCAZH7L8GCAPOKS33CAT2SE00CA9SEEJ0CANPYV9YCAQ7U7BGCA6NC32CCAHOV2AWCATXWHLFCAMS7DTKCABH0HQGCAEBQ9W0CABZ05R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993775"/>
            <a:ext cx="2768600" cy="458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K:\Image\1-23_17.jpg"/>
          <p:cNvPicPr>
            <a:picLocks noChangeAspect="1" noChangeArrowheads="1"/>
          </p:cNvPicPr>
          <p:nvPr/>
        </p:nvPicPr>
        <p:blipFill>
          <a:blip r:embed="rId2"/>
          <a:srcRect r="201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Новая папка (2)\скан\Изображение 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3571875"/>
            <a:ext cx="2286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Новая папка (2)\скан\Изображение 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1143000"/>
            <a:ext cx="264318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Новая папка (2)\скан\Изображение 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214313"/>
            <a:ext cx="221456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Новая папка (2)\скан\Изображение 0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75" y="2071688"/>
            <a:ext cx="232410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8" descr="K:\Image\img25.jpg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-4572000" y="-3429000"/>
            <a:ext cx="18288000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K:\Image\bgbody-5.jpg"/>
          <p:cNvPicPr>
            <a:picLocks noChangeAspect="1" noChangeArrowheads="1"/>
          </p:cNvPicPr>
          <p:nvPr/>
        </p:nvPicPr>
        <p:blipFill>
          <a:blip r:embed="rId4"/>
          <a:srcRect l="15907" r="18533"/>
          <a:stretch>
            <a:fillRect/>
          </a:stretch>
        </p:blipFill>
        <p:spPr bwMode="auto">
          <a:xfrm>
            <a:off x="11501438" y="-17145000"/>
            <a:ext cx="675957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C:\Documents and Settings\Loner\Мои документы\Мои рисунки\матери Прасковье Еремеевне Володичкино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6075" y="207963"/>
            <a:ext cx="3584575" cy="4522787"/>
          </a:xfrm>
          <a:prstGeom prst="rect">
            <a:avLst/>
          </a:prstGeom>
          <a:noFill/>
        </p:spPr>
      </p:pic>
      <p:pic>
        <p:nvPicPr>
          <p:cNvPr id="36869" name="Picture 5" descr="C:\Documents and Settings\Loner\Мои документы\Мои рисунки\MX7C6CAHRL6QTCAL396UYCAGSM5Y7CA1AEGJDCAWI776BCA1B6K3ZCAIM6DC0CAUQ9OP0CAE1VDAFCA58YG9VCAFVE2KTCA7AJ49UCANVLZEGCAZFP2MRCA13ZCOQCA3LPYR8CAHSW7DHCA8ETGPGCA3TE92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013" y="280988"/>
            <a:ext cx="3511550" cy="4656137"/>
          </a:xfrm>
          <a:prstGeom prst="rect">
            <a:avLst/>
          </a:prstGeom>
          <a:noFill/>
        </p:spPr>
      </p:pic>
      <p:pic>
        <p:nvPicPr>
          <p:cNvPr id="36867" name="Picture 3" descr="C:\Documents and Settings\Loner\Мои документы\Мои рисунки\памятник Анастасии Акатьевне Ларионовой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0075" y="2206625"/>
            <a:ext cx="3267075" cy="4443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</TotalTime>
  <Words>3</Words>
  <Application>Microsoft Office PowerPoint</Application>
  <PresentationFormat>Экран (4:3)</PresentationFormat>
  <Paragraphs>3</Paragraphs>
  <Slides>22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Constantia</vt:lpstr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WolfishLair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 сна ночей твоих прошло немало, Забот, тревог за нас не перечесть, Земной поклон тебе, родная мама За то, что ты на белом свете есть.</dc:title>
  <dc:creator>Grey Wolf</dc:creator>
  <cp:lastModifiedBy>User</cp:lastModifiedBy>
  <cp:revision>46</cp:revision>
  <dcterms:created xsi:type="dcterms:W3CDTF">2009-11-20T17:36:00Z</dcterms:created>
  <dcterms:modified xsi:type="dcterms:W3CDTF">2010-06-05T20:16:15Z</dcterms:modified>
</cp:coreProperties>
</file>