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FDA5A-100A-4534-86B0-A81626EDB273}" type="datetimeFigureOut">
              <a:rPr lang="ru-RU" smtClean="0"/>
              <a:pPr/>
              <a:t>28.01.2010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E6FDD-CE51-438E-8934-7513378ED9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FDA5A-100A-4534-86B0-A81626EDB273}" type="datetimeFigureOut">
              <a:rPr lang="ru-RU" smtClean="0"/>
              <a:pPr/>
              <a:t>28.01.2010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E6FDD-CE51-438E-8934-7513378ED9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FDA5A-100A-4534-86B0-A81626EDB273}" type="datetimeFigureOut">
              <a:rPr lang="ru-RU" smtClean="0"/>
              <a:pPr/>
              <a:t>28.01.2010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E6FDD-CE51-438E-8934-7513378ED9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FDA5A-100A-4534-86B0-A81626EDB273}" type="datetimeFigureOut">
              <a:rPr lang="ru-RU" smtClean="0"/>
              <a:pPr/>
              <a:t>28.01.2010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E6FDD-CE51-438E-8934-7513378ED9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FDA5A-100A-4534-86B0-A81626EDB273}" type="datetimeFigureOut">
              <a:rPr lang="ru-RU" smtClean="0"/>
              <a:pPr/>
              <a:t>28.01.2010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E6FDD-CE51-438E-8934-7513378ED9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FDA5A-100A-4534-86B0-A81626EDB273}" type="datetimeFigureOut">
              <a:rPr lang="ru-RU" smtClean="0"/>
              <a:pPr/>
              <a:t>28.01.2010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E6FDD-CE51-438E-8934-7513378ED9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FDA5A-100A-4534-86B0-A81626EDB273}" type="datetimeFigureOut">
              <a:rPr lang="ru-RU" smtClean="0"/>
              <a:pPr/>
              <a:t>28.01.2010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E6FDD-CE51-438E-8934-7513378ED9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FDA5A-100A-4534-86B0-A81626EDB273}" type="datetimeFigureOut">
              <a:rPr lang="ru-RU" smtClean="0"/>
              <a:pPr/>
              <a:t>28.01.2010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E6FDD-CE51-438E-8934-7513378ED9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FDA5A-100A-4534-86B0-A81626EDB273}" type="datetimeFigureOut">
              <a:rPr lang="ru-RU" smtClean="0"/>
              <a:pPr/>
              <a:t>28.01.2010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E6FDD-CE51-438E-8934-7513378ED9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FDA5A-100A-4534-86B0-A81626EDB273}" type="datetimeFigureOut">
              <a:rPr lang="ru-RU" smtClean="0"/>
              <a:pPr/>
              <a:t>28.01.2010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E6FDD-CE51-438E-8934-7513378ED9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FDA5A-100A-4534-86B0-A81626EDB273}" type="datetimeFigureOut">
              <a:rPr lang="ru-RU" smtClean="0"/>
              <a:pPr/>
              <a:t>28.01.2010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E6FDD-CE51-438E-8934-7513378ED9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8FDA5A-100A-4534-86B0-A81626EDB273}" type="datetimeFigureOut">
              <a:rPr lang="ru-RU" smtClean="0"/>
              <a:pPr/>
              <a:t>28.01.2010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0E6FDD-CE51-438E-8934-7513378ED9F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Прямоугольник 5"/>
          <p:cNvSpPr/>
          <p:nvPr/>
        </p:nvSpPr>
        <p:spPr>
          <a:xfrm>
            <a:off x="428596" y="857232"/>
            <a:ext cx="4807726" cy="267765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«</a:t>
            </a:r>
            <a:r>
              <a:rPr lang="de-DE" sz="5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Schule, Schule </a:t>
            </a:r>
          </a:p>
          <a:p>
            <a:pPr algn="ctr"/>
            <a:r>
              <a:rPr lang="de-DE" sz="5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Schule</a:t>
            </a:r>
          </a:p>
          <a:p>
            <a:pPr algn="ctr"/>
            <a:r>
              <a:rPr lang="en-US" sz="5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j</a:t>
            </a:r>
            <a:r>
              <a:rPr lang="de-DE" sz="56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eden</a:t>
            </a:r>
            <a:r>
              <a:rPr lang="de-DE" sz="5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Tag….</a:t>
            </a:r>
            <a:r>
              <a:rPr lang="ru-RU" sz="5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»</a:t>
            </a:r>
            <a:endParaRPr lang="ru-RU" sz="5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Голубые холмы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-7436" y="0"/>
            <a:ext cx="9151436" cy="6858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1274786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8800" b="1" i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Stundenplan</a:t>
            </a:r>
            <a:endParaRPr lang="ru-RU" sz="8800" b="1" i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143108" y="1643050"/>
            <a:ext cx="4641560" cy="470898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6000" b="1" cap="all" spc="0" dirty="0" smtClean="0">
                <a:ln w="9000" cmpd="sng">
                  <a:solidFill>
                    <a:schemeClr val="tx1"/>
                  </a:solidFill>
                  <a:prstDash val="solid"/>
                </a:ln>
                <a:solidFill>
                  <a:srgbClr val="6600CC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1.Musik</a:t>
            </a:r>
          </a:p>
          <a:p>
            <a:pPr algn="ctr"/>
            <a:r>
              <a:rPr lang="en-US" sz="6000" b="1" cap="all" dirty="0" smtClean="0">
                <a:ln w="9000" cmpd="sng">
                  <a:solidFill>
                    <a:schemeClr val="tx1"/>
                  </a:solidFill>
                  <a:prstDash val="solid"/>
                </a:ln>
                <a:solidFill>
                  <a:srgbClr val="6600CC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2.Mathe</a:t>
            </a:r>
          </a:p>
          <a:p>
            <a:pPr algn="ctr"/>
            <a:r>
              <a:rPr lang="en-US" sz="6000" b="1" cap="all" spc="0" dirty="0" smtClean="0">
                <a:ln w="9000" cmpd="sng">
                  <a:solidFill>
                    <a:schemeClr val="tx1"/>
                  </a:solidFill>
                  <a:prstDash val="solid"/>
                </a:ln>
                <a:solidFill>
                  <a:srgbClr val="6600CC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3.Kunst</a:t>
            </a:r>
          </a:p>
          <a:p>
            <a:pPr algn="ctr"/>
            <a:r>
              <a:rPr lang="en-US" sz="6000" b="1" cap="all" dirty="0" smtClean="0">
                <a:ln w="9000" cmpd="sng">
                  <a:solidFill>
                    <a:schemeClr val="tx1"/>
                  </a:solidFill>
                  <a:prstDash val="solid"/>
                </a:ln>
                <a:solidFill>
                  <a:srgbClr val="6600CC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4.Englisch</a:t>
            </a:r>
          </a:p>
          <a:p>
            <a:pPr algn="ctr"/>
            <a:r>
              <a:rPr lang="en-US" sz="6000" b="1" cap="all" spc="0" dirty="0" smtClean="0">
                <a:ln w="9000" cmpd="sng">
                  <a:solidFill>
                    <a:schemeClr val="tx1"/>
                  </a:solidFill>
                  <a:prstDash val="solid"/>
                </a:ln>
                <a:solidFill>
                  <a:srgbClr val="6600CC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5.deutsch </a:t>
            </a:r>
            <a:endParaRPr lang="ru-RU" sz="6000" b="1" cap="all" spc="0" dirty="0">
              <a:ln w="9000" cmpd="sng">
                <a:solidFill>
                  <a:schemeClr val="tx1"/>
                </a:solidFill>
                <a:prstDash val="solid"/>
              </a:ln>
              <a:solidFill>
                <a:srgbClr val="6600CC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357290" y="1142984"/>
            <a:ext cx="6237606" cy="46871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714612" y="1285860"/>
            <a:ext cx="5454916" cy="50897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214290"/>
            <a:ext cx="4067161" cy="2036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" y="-69358"/>
            <a:ext cx="9144000" cy="69273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14281" y="285727"/>
            <a:ext cx="8871603" cy="63579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16</Words>
  <Application>Microsoft Office PowerPoint</Application>
  <PresentationFormat>Экран (4:3)</PresentationFormat>
  <Paragraphs>9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Слайд 1</vt:lpstr>
      <vt:lpstr>Stundenplan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Company>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GaGanuwka</dc:creator>
  <cp:lastModifiedBy>GaGanuwka</cp:lastModifiedBy>
  <cp:revision>4</cp:revision>
  <dcterms:created xsi:type="dcterms:W3CDTF">2010-01-28T19:17:23Z</dcterms:created>
  <dcterms:modified xsi:type="dcterms:W3CDTF">2010-01-28T19:47:59Z</dcterms:modified>
</cp:coreProperties>
</file>