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0" r:id="rId2"/>
    <p:sldId id="284" r:id="rId3"/>
    <p:sldId id="262" r:id="rId4"/>
    <p:sldId id="274" r:id="rId5"/>
    <p:sldId id="275" r:id="rId6"/>
    <p:sldId id="278" r:id="rId7"/>
    <p:sldId id="256" r:id="rId8"/>
    <p:sldId id="288" r:id="rId9"/>
    <p:sldId id="289" r:id="rId10"/>
    <p:sldId id="286" r:id="rId11"/>
    <p:sldId id="285" r:id="rId12"/>
    <p:sldId id="290" r:id="rId13"/>
    <p:sldId id="291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00CC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6" autoAdjust="0"/>
  </p:normalViewPr>
  <p:slideViewPr>
    <p:cSldViewPr>
      <p:cViewPr>
        <p:scale>
          <a:sx n="60" d="100"/>
          <a:sy n="60" d="100"/>
        </p:scale>
        <p:origin x="-79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7877-AB09-48D5-B036-4C2890CDDEA0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6DF4F-A7BB-4432-A119-D073BC8D8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DF4F-A7BB-4432-A119-D073BC8D83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DF4F-A7BB-4432-A119-D073BC8D83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DF4F-A7BB-4432-A119-D073BC8D83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6DF4F-A7BB-4432-A119-D073BC8D83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5D77-D130-4280-A778-5CAA9114CF28}" type="datetimeFigureOut">
              <a:rPr lang="ru-RU" smtClean="0"/>
              <a:pPr/>
              <a:t>08.11.2009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C93F-3B9B-465F-BFE0-32242FB255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8072494" cy="3571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5518"/>
                <a:gd name="adj2" fmla="val 314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ВСЕЛЕННАЯ, </a:t>
            </a:r>
          </a:p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ИЛИ КОСМОС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198383321358795640311747750.jpg"/>
          <p:cNvPicPr>
            <a:picLocks noChangeAspect="1" noChangeArrowheads="1"/>
          </p:cNvPicPr>
          <p:nvPr/>
        </p:nvPicPr>
        <p:blipFill>
          <a:blip r:embed="rId4"/>
          <a:srcRect b="7601"/>
          <a:stretch>
            <a:fillRect/>
          </a:stretch>
        </p:blipFill>
        <p:spPr bwMode="auto">
          <a:xfrm>
            <a:off x="214282" y="1357298"/>
            <a:ext cx="271464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072074"/>
            <a:ext cx="29716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Ю.А. Гагарин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Мои документы\Мои рисунки\dsh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357298"/>
            <a:ext cx="292895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03333" y="5072074"/>
            <a:ext cx="31406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В.В. Терешкова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85728"/>
            <a:ext cx="601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Космонавты России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4" descr="C:\Documents and Settings\Admin\Мои документы\Мои рисунки\88cb6c55d69df230-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285860"/>
            <a:ext cx="271464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14678" y="5072074"/>
            <a:ext cx="25304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А.А. Леонов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CIMG56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000528" cy="341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Рисунки\Анимация. Астрономия\25c6592c00b46147884355669c1a4e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373730">
            <a:off x="6120065" y="469627"/>
            <a:ext cx="1586589" cy="22298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IMG_30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214686"/>
            <a:ext cx="4312297" cy="344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42852"/>
            <a:ext cx="8072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bg1">
                    <a:lumMod val="95000"/>
                  </a:schemeClr>
                </a:solidFill>
              </a:rPr>
              <a:t>Выбери правильный ответ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4282" y="2214554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6682" y="1509698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</a:rPr>
              <a:t>1. Назови космическое тело.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71472" y="214311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а) облако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1472" y="264318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б) самолёт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714744" y="2214554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в) Меркурий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786182" y="264318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г) снежинка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8595" y="3714752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</a:rPr>
              <a:t>2. Мы живём на планете, которая называется: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1471" y="442913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а) Луна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471" y="492919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б) Марс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714743" y="4500570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в) Плутон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714743" y="500063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г) Земля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42852"/>
            <a:ext cx="80724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bg1">
                    <a:lumMod val="95000"/>
                  </a:schemeClr>
                </a:solidFill>
              </a:rPr>
              <a:t>Выбери правильный ответ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4282" y="2214554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6682" y="1509698"/>
            <a:ext cx="55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</a:rPr>
              <a:t>3. Луна – это: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71472" y="214311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а) планета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1472" y="264318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б) звезда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14678" y="2214554"/>
            <a:ext cx="5929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в) естественный спутник Земли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786182" y="264318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8595" y="3714752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B0F0"/>
                </a:solidFill>
              </a:rPr>
              <a:t>4. Звезда, вокруг которой вращается наша планета, называется: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1471" y="4643446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а) Вега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471" y="5143512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б) Солнце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714742" y="4714884"/>
            <a:ext cx="26432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в) Полярная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786182" y="5214950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г) Сириус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14678" y="2714620"/>
            <a:ext cx="5929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 г) искусственный спутник Земли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6" grpId="0"/>
      <p:bldP spid="27" grpId="0"/>
      <p:bldP spid="28" grpId="0"/>
      <p:bldP spid="28" grpId="1"/>
      <p:bldP spid="29" grpId="0"/>
      <p:bldP spid="3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Admin\Мои документы\Мои рисунки\kosm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428736"/>
            <a:ext cx="8072494" cy="2214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12500"/>
                <a:gd name="adj2" fmla="val 608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Мои рисунки\scr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08647" y="-142900"/>
            <a:ext cx="50353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Звёздное небо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4" name="Picture 6" descr="D:\Рисунки\Анимация. Астрономия\астроно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286256"/>
            <a:ext cx="1500198" cy="245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Мои рисунки\1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15074" y="142852"/>
            <a:ext cx="2583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161923" cy="159873"/>
          </a:xfrm>
          <a:prstGeom prst="rect">
            <a:avLst/>
          </a:prstGeom>
          <a:noFill/>
        </p:spPr>
      </p:pic>
      <p:pic>
        <p:nvPicPr>
          <p:cNvPr id="12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161923" cy="159873"/>
          </a:xfrm>
          <a:prstGeom prst="rect">
            <a:avLst/>
          </a:prstGeom>
          <a:noFill/>
        </p:spPr>
      </p:pic>
      <p:pic>
        <p:nvPicPr>
          <p:cNvPr id="13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00438"/>
            <a:ext cx="161923" cy="159873"/>
          </a:xfrm>
          <a:prstGeom prst="rect">
            <a:avLst/>
          </a:prstGeom>
          <a:noFill/>
        </p:spPr>
      </p:pic>
      <p:pic>
        <p:nvPicPr>
          <p:cNvPr id="14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161923" cy="159873"/>
          </a:xfrm>
          <a:prstGeom prst="rect">
            <a:avLst/>
          </a:prstGeom>
          <a:noFill/>
        </p:spPr>
      </p:pic>
      <p:pic>
        <p:nvPicPr>
          <p:cNvPr id="15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161923" cy="159873"/>
          </a:xfrm>
          <a:prstGeom prst="rect">
            <a:avLst/>
          </a:prstGeom>
          <a:noFill/>
        </p:spPr>
      </p:pic>
      <p:pic>
        <p:nvPicPr>
          <p:cNvPr id="16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161923" cy="159873"/>
          </a:xfrm>
          <a:prstGeom prst="rect">
            <a:avLst/>
          </a:prstGeom>
          <a:noFill/>
        </p:spPr>
      </p:pic>
      <p:pic>
        <p:nvPicPr>
          <p:cNvPr id="17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00438"/>
            <a:ext cx="161923" cy="159873"/>
          </a:xfrm>
          <a:prstGeom prst="rect">
            <a:avLst/>
          </a:prstGeom>
          <a:noFill/>
        </p:spPr>
      </p:pic>
      <p:pic>
        <p:nvPicPr>
          <p:cNvPr id="18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00438"/>
            <a:ext cx="161923" cy="159873"/>
          </a:xfrm>
          <a:prstGeom prst="rect">
            <a:avLst/>
          </a:prstGeom>
          <a:noFill/>
        </p:spPr>
      </p:pic>
      <p:pic>
        <p:nvPicPr>
          <p:cNvPr id="19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500438"/>
            <a:ext cx="161923" cy="159873"/>
          </a:xfrm>
          <a:prstGeom prst="rect">
            <a:avLst/>
          </a:prstGeom>
          <a:noFill/>
        </p:spPr>
      </p:pic>
      <p:pic>
        <p:nvPicPr>
          <p:cNvPr id="20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00438"/>
            <a:ext cx="161923" cy="159873"/>
          </a:xfrm>
          <a:prstGeom prst="rect">
            <a:avLst/>
          </a:prstGeom>
          <a:noFill/>
        </p:spPr>
      </p:pic>
      <p:pic>
        <p:nvPicPr>
          <p:cNvPr id="21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00438"/>
            <a:ext cx="161923" cy="159873"/>
          </a:xfrm>
          <a:prstGeom prst="rect">
            <a:avLst/>
          </a:prstGeom>
          <a:noFill/>
        </p:spPr>
      </p:pic>
      <p:pic>
        <p:nvPicPr>
          <p:cNvPr id="22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61923" cy="159873"/>
          </a:xfrm>
          <a:prstGeom prst="rect">
            <a:avLst/>
          </a:prstGeom>
          <a:noFill/>
        </p:spPr>
      </p:pic>
      <p:pic>
        <p:nvPicPr>
          <p:cNvPr id="23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161923" cy="159873"/>
          </a:xfrm>
          <a:prstGeom prst="rect">
            <a:avLst/>
          </a:prstGeom>
          <a:noFill/>
        </p:spPr>
      </p:pic>
      <p:pic>
        <p:nvPicPr>
          <p:cNvPr id="24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00438"/>
            <a:ext cx="161923" cy="159873"/>
          </a:xfrm>
          <a:prstGeom prst="rect">
            <a:avLst/>
          </a:prstGeom>
          <a:noFill/>
        </p:spPr>
      </p:pic>
      <p:pic>
        <p:nvPicPr>
          <p:cNvPr id="25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00438"/>
            <a:ext cx="161923" cy="159873"/>
          </a:xfrm>
          <a:prstGeom prst="rect">
            <a:avLst/>
          </a:prstGeom>
          <a:noFill/>
        </p:spPr>
      </p:pic>
      <p:pic>
        <p:nvPicPr>
          <p:cNvPr id="26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161923" cy="159873"/>
          </a:xfrm>
          <a:prstGeom prst="rect">
            <a:avLst/>
          </a:prstGeom>
          <a:noFill/>
        </p:spPr>
      </p:pic>
      <p:pic>
        <p:nvPicPr>
          <p:cNvPr id="27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00438"/>
            <a:ext cx="161923" cy="159873"/>
          </a:xfrm>
          <a:prstGeom prst="rect">
            <a:avLst/>
          </a:prstGeom>
          <a:noFill/>
        </p:spPr>
      </p:pic>
      <p:pic>
        <p:nvPicPr>
          <p:cNvPr id="28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00438"/>
            <a:ext cx="161923" cy="159873"/>
          </a:xfrm>
          <a:prstGeom prst="rect">
            <a:avLst/>
          </a:prstGeom>
          <a:noFill/>
        </p:spPr>
      </p:pic>
      <p:pic>
        <p:nvPicPr>
          <p:cNvPr id="29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00438"/>
            <a:ext cx="161923" cy="159873"/>
          </a:xfrm>
          <a:prstGeom prst="rect">
            <a:avLst/>
          </a:prstGeom>
          <a:noFill/>
        </p:spPr>
      </p:pic>
      <p:pic>
        <p:nvPicPr>
          <p:cNvPr id="30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161923" cy="159873"/>
          </a:xfrm>
          <a:prstGeom prst="rect">
            <a:avLst/>
          </a:prstGeom>
          <a:noFill/>
        </p:spPr>
      </p:pic>
      <p:pic>
        <p:nvPicPr>
          <p:cNvPr id="31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161923" cy="159873"/>
          </a:xfrm>
          <a:prstGeom prst="rect">
            <a:avLst/>
          </a:prstGeom>
          <a:noFill/>
        </p:spPr>
      </p:pic>
      <p:pic>
        <p:nvPicPr>
          <p:cNvPr id="32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161923" cy="159873"/>
          </a:xfrm>
          <a:prstGeom prst="rect">
            <a:avLst/>
          </a:prstGeom>
          <a:noFill/>
        </p:spPr>
      </p:pic>
      <p:pic>
        <p:nvPicPr>
          <p:cNvPr id="33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161923" cy="159873"/>
          </a:xfrm>
          <a:prstGeom prst="rect">
            <a:avLst/>
          </a:prstGeom>
          <a:noFill/>
        </p:spPr>
      </p:pic>
      <p:pic>
        <p:nvPicPr>
          <p:cNvPr id="34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161923" cy="159873"/>
          </a:xfrm>
          <a:prstGeom prst="rect">
            <a:avLst/>
          </a:prstGeom>
          <a:noFill/>
        </p:spPr>
      </p:pic>
      <p:pic>
        <p:nvPicPr>
          <p:cNvPr id="35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00438"/>
            <a:ext cx="161923" cy="159873"/>
          </a:xfrm>
          <a:prstGeom prst="rect">
            <a:avLst/>
          </a:prstGeom>
          <a:noFill/>
        </p:spPr>
      </p:pic>
      <p:pic>
        <p:nvPicPr>
          <p:cNvPr id="36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161923" cy="159873"/>
          </a:xfrm>
          <a:prstGeom prst="rect">
            <a:avLst/>
          </a:prstGeom>
          <a:noFill/>
        </p:spPr>
      </p:pic>
      <p:pic>
        <p:nvPicPr>
          <p:cNvPr id="37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161923" cy="159873"/>
          </a:xfrm>
          <a:prstGeom prst="rect">
            <a:avLst/>
          </a:prstGeom>
          <a:noFill/>
        </p:spPr>
      </p:pic>
      <p:pic>
        <p:nvPicPr>
          <p:cNvPr id="38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00438"/>
            <a:ext cx="161923" cy="159873"/>
          </a:xfrm>
          <a:prstGeom prst="rect">
            <a:avLst/>
          </a:prstGeom>
          <a:noFill/>
        </p:spPr>
      </p:pic>
      <p:pic>
        <p:nvPicPr>
          <p:cNvPr id="39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500438"/>
            <a:ext cx="161923" cy="159873"/>
          </a:xfrm>
          <a:prstGeom prst="rect">
            <a:avLst/>
          </a:prstGeom>
          <a:noFill/>
        </p:spPr>
      </p:pic>
      <p:pic>
        <p:nvPicPr>
          <p:cNvPr id="40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00438"/>
            <a:ext cx="161923" cy="159873"/>
          </a:xfrm>
          <a:prstGeom prst="rect">
            <a:avLst/>
          </a:prstGeom>
          <a:noFill/>
        </p:spPr>
      </p:pic>
      <p:pic>
        <p:nvPicPr>
          <p:cNvPr id="41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00438"/>
            <a:ext cx="161923" cy="159873"/>
          </a:xfrm>
          <a:prstGeom prst="rect">
            <a:avLst/>
          </a:prstGeom>
          <a:noFill/>
        </p:spPr>
      </p:pic>
      <p:pic>
        <p:nvPicPr>
          <p:cNvPr id="42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00438"/>
            <a:ext cx="161923" cy="159873"/>
          </a:xfrm>
          <a:prstGeom prst="rect">
            <a:avLst/>
          </a:prstGeom>
          <a:noFill/>
        </p:spPr>
      </p:pic>
      <p:pic>
        <p:nvPicPr>
          <p:cNvPr id="43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00438"/>
            <a:ext cx="161923" cy="159873"/>
          </a:xfrm>
          <a:prstGeom prst="rect">
            <a:avLst/>
          </a:prstGeom>
          <a:noFill/>
        </p:spPr>
      </p:pic>
      <p:pic>
        <p:nvPicPr>
          <p:cNvPr id="44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00438"/>
            <a:ext cx="161923" cy="159873"/>
          </a:xfrm>
          <a:prstGeom prst="rect">
            <a:avLst/>
          </a:prstGeom>
          <a:noFill/>
        </p:spPr>
      </p:pic>
      <p:pic>
        <p:nvPicPr>
          <p:cNvPr id="45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00438"/>
            <a:ext cx="161923" cy="159873"/>
          </a:xfrm>
          <a:prstGeom prst="rect">
            <a:avLst/>
          </a:prstGeom>
          <a:noFill/>
        </p:spPr>
      </p:pic>
      <p:pic>
        <p:nvPicPr>
          <p:cNvPr id="47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00438"/>
            <a:ext cx="161923" cy="159873"/>
          </a:xfrm>
          <a:prstGeom prst="rect">
            <a:avLst/>
          </a:prstGeom>
          <a:noFill/>
        </p:spPr>
      </p:pic>
      <p:pic>
        <p:nvPicPr>
          <p:cNvPr id="48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00438"/>
            <a:ext cx="161923" cy="159873"/>
          </a:xfrm>
          <a:prstGeom prst="rect">
            <a:avLst/>
          </a:prstGeom>
          <a:noFill/>
        </p:spPr>
      </p:pic>
      <p:pic>
        <p:nvPicPr>
          <p:cNvPr id="49" name="Picture 8" descr="C:\Documents and Settings\Admin\Мои документы\Мои рисунки\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00438"/>
            <a:ext cx="161923" cy="15987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1066529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8" y="500018"/>
            <a:ext cx="9144888" cy="6357982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357290" y="4714884"/>
            <a:ext cx="1945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4714884"/>
            <a:ext cx="1667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image1233492691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00628" y="2071678"/>
            <a:ext cx="2000264" cy="1785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9104449">
            <a:off x="4395573" y="2474306"/>
            <a:ext cx="253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150 млн. км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33556.jpg"/>
          <p:cNvPicPr>
            <a:picLocks noChangeAspect="1" noChangeArrowheads="1"/>
          </p:cNvPicPr>
          <p:nvPr/>
        </p:nvPicPr>
        <p:blipFill>
          <a:blip r:embed="rId2"/>
          <a:srcRect r="25253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Дуга 10"/>
          <p:cNvSpPr/>
          <p:nvPr/>
        </p:nvSpPr>
        <p:spPr>
          <a:xfrm>
            <a:off x="1357290" y="1500174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027" name="Picture 3" descr="C:\Documents and Settings\Admin\Мои документы\Мои рисунки\3094543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357190" cy="357190"/>
          </a:xfrm>
          <a:prstGeom prst="rect">
            <a:avLst/>
          </a:prstGeom>
          <a:noFill/>
        </p:spPr>
      </p:pic>
      <p:sp>
        <p:nvSpPr>
          <p:cNvPr id="13" name="Дуга 12"/>
          <p:cNvSpPr/>
          <p:nvPr/>
        </p:nvSpPr>
        <p:spPr>
          <a:xfrm>
            <a:off x="2000232" y="1500174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1" name="Дуга 20"/>
          <p:cNvSpPr/>
          <p:nvPr/>
        </p:nvSpPr>
        <p:spPr>
          <a:xfrm>
            <a:off x="2643174" y="1500174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3" name="Дуга 22"/>
          <p:cNvSpPr/>
          <p:nvPr/>
        </p:nvSpPr>
        <p:spPr>
          <a:xfrm>
            <a:off x="3286116" y="1500174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030" name="Picture 6" descr="C:\Documents and Settings\Admin\Мои документы\Мои рисунки\1753520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71810"/>
            <a:ext cx="571504" cy="571504"/>
          </a:xfrm>
          <a:prstGeom prst="rect">
            <a:avLst/>
          </a:prstGeom>
          <a:noFill/>
        </p:spPr>
      </p:pic>
      <p:sp>
        <p:nvSpPr>
          <p:cNvPr id="24" name="Дуга 23"/>
          <p:cNvSpPr/>
          <p:nvPr/>
        </p:nvSpPr>
        <p:spPr>
          <a:xfrm>
            <a:off x="4000496" y="1571612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Дуга 24"/>
          <p:cNvSpPr/>
          <p:nvPr/>
        </p:nvSpPr>
        <p:spPr>
          <a:xfrm>
            <a:off x="4714876" y="1571612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Дуга 25"/>
          <p:cNvSpPr/>
          <p:nvPr/>
        </p:nvSpPr>
        <p:spPr>
          <a:xfrm>
            <a:off x="5500694" y="1571612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031" name="Picture 7" descr="C:\Documents and Settings\Admin\Мои документы\Мои рисунки\19922306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214686"/>
            <a:ext cx="428628" cy="428628"/>
          </a:xfrm>
          <a:prstGeom prst="rect">
            <a:avLst/>
          </a:prstGeom>
          <a:noFill/>
        </p:spPr>
      </p:pic>
      <p:sp>
        <p:nvSpPr>
          <p:cNvPr id="27" name="Дуга 26"/>
          <p:cNvSpPr/>
          <p:nvPr/>
        </p:nvSpPr>
        <p:spPr>
          <a:xfrm>
            <a:off x="6143636" y="1571612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8" name="Picture 7" descr="C:\Documents and Settings\Admin\Мои документы\Мои рисунки\19922306.jpg"/>
          <p:cNvPicPr>
            <a:picLocks noChangeAspect="1" noChangeArrowheads="1" noCrop="1"/>
          </p:cNvPicPr>
          <p:nvPr/>
        </p:nvPicPr>
        <p:blipFill>
          <a:blip r:embed="rId5">
            <a:lum bright="24000" contrast="14000"/>
          </a:blip>
          <a:srcRect/>
          <a:stretch>
            <a:fillRect/>
          </a:stretch>
        </p:blipFill>
        <p:spPr bwMode="auto">
          <a:xfrm>
            <a:off x="8143900" y="3214686"/>
            <a:ext cx="428628" cy="428628"/>
          </a:xfrm>
          <a:prstGeom prst="rect">
            <a:avLst/>
          </a:prstGeom>
          <a:noFill/>
        </p:spPr>
      </p:pic>
      <p:sp>
        <p:nvSpPr>
          <p:cNvPr id="29" name="Дуга 28"/>
          <p:cNvSpPr/>
          <p:nvPr/>
        </p:nvSpPr>
        <p:spPr>
          <a:xfrm>
            <a:off x="6715140" y="1571612"/>
            <a:ext cx="2214578" cy="4071966"/>
          </a:xfrm>
          <a:prstGeom prst="arc">
            <a:avLst>
              <a:gd name="adj1" fmla="val 17261300"/>
              <a:gd name="adj2" fmla="val 4022443"/>
            </a:avLst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029" name="Picture 5" descr="C:\Documents and Settings\Admin\Мои документы\Мои рисунки\AG_rotatingor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8858248" y="3286124"/>
            <a:ext cx="285752" cy="285752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Мои документы\Мои рисунки\11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75828">
            <a:off x="5811315" y="2953802"/>
            <a:ext cx="789013" cy="789013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Мои документы\Мои рисунки\5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143248"/>
            <a:ext cx="500066" cy="450059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\Мои документы\Мои рисунки\48.gif"/>
          <p:cNvPicPr>
            <a:picLocks noChangeAspect="1" noChangeArrowheads="1" noCrop="1"/>
          </p:cNvPicPr>
          <p:nvPr/>
        </p:nvPicPr>
        <p:blipFill>
          <a:blip r:embed="rId9">
            <a:lum bright="35000" contrast="1000"/>
          </a:blip>
          <a:srcRect/>
          <a:stretch>
            <a:fillRect/>
          </a:stretch>
        </p:blipFill>
        <p:spPr bwMode="auto">
          <a:xfrm flipH="1">
            <a:off x="6357950" y="2928934"/>
            <a:ext cx="1143008" cy="877666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\Мои документы\Мои рисунки\940881033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071810"/>
            <a:ext cx="571504" cy="57150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404574" y="0"/>
            <a:ext cx="77394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Солнечная система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Рисунки\Анимация. Астрономия\fon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Мои документы\Мои рисунки\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14422"/>
            <a:ext cx="4429156" cy="44291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4000504"/>
            <a:ext cx="200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Admin\Мои документы\Мои рисунки\Lunar_libration_with_phase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71876"/>
            <a:ext cx="1714512" cy="16085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00166" y="4572008"/>
            <a:ext cx="1624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Луна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357290" y="3571876"/>
            <a:ext cx="1714512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Мои документы\Мои рисунки\Photoshop_People_on_the_Moon_017438_.jpg"/>
          <p:cNvPicPr>
            <a:picLocks noChangeAspect="1" noChangeArrowheads="1"/>
          </p:cNvPicPr>
          <p:nvPr/>
        </p:nvPicPr>
        <p:blipFill>
          <a:blip r:embed="rId3"/>
          <a:srcRect l="139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508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на Луне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Рисунки\Анимация. Астрономия\fon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4468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Искусственные спутники Земли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Мои документы\Мои рисунки\шпион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71538" y="1142984"/>
            <a:ext cx="7143800" cy="485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Documents and Settings\Admin\Мои документы\Мои рисунки\information_items_12415944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142984"/>
            <a:ext cx="714380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Admin\Мои документы\Мои рисунки\s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142984"/>
            <a:ext cx="7215238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Admin\Мои документы\Мои рисунки\ma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142984"/>
            <a:ext cx="728667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5429264"/>
            <a:ext cx="3848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октября 1957 г.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149</Words>
  <Application>Microsoft Office PowerPoint</Application>
  <PresentationFormat>Экран (4:3)</PresentationFormat>
  <Paragraphs>47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91</cp:revision>
  <dcterms:created xsi:type="dcterms:W3CDTF">2009-09-24T07:32:09Z</dcterms:created>
  <dcterms:modified xsi:type="dcterms:W3CDTF">2009-11-08T11:55:51Z</dcterms:modified>
</cp:coreProperties>
</file>