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D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0C513-EC50-42F5-8EDF-4B6901F2AB9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D2C67-E4A9-4F94-82F7-524C84B9B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2AE90-29C5-4627-8760-50F63E2E9247}" type="datetimeFigureOut">
              <a:rPr lang="ru-RU" smtClean="0"/>
              <a:pPr/>
              <a:t>22.01.2010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 dirty="0">
          <a:solidFill>
            <a:schemeClr val="accent6">
              <a:lumMod val="50000"/>
            </a:schemeClr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4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28.jpeg"/><Relationship Id="rId2" Type="http://schemas.openxmlformats.org/officeDocument/2006/relationships/hyperlink" Target="http://www.dagpravda.ru/images/materials/full_Jablokolubvi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032.radikal.ru/0806/6d/7daef20f6bdb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boginya.com/uploads/posts/2009-02/thumbs/1235576711_003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25.jpeg"/><Relationship Id="rId2" Type="http://schemas.openxmlformats.org/officeDocument/2006/relationships/hyperlink" Target="http://natural-medicine.ru/uploads/posts/2008-01/1200914820_1239308593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g-fotki.yandex.ru/get/20/min-net05.9a/0_bb32_be938cc4_XL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katalog-rasteniy.ru/images/2018.jp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godnya.ua/img/forall/a/130413/35.jpg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23.jpeg"/><Relationship Id="rId2" Type="http://schemas.openxmlformats.org/officeDocument/2006/relationships/hyperlink" Target="http://img-2007-10.photosight.ru/28/2380988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ecc.ru/images/smorodina.jpg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my.passion.ru/users/134000/133222/11792.jpg" TargetMode="External"/><Relationship Id="rId9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gazeta.aif.ru/data/mags/spb/778/pics/40_01_00.jp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reenmama.ru/dn_images/02/26/61/92/1236412564010ef617645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huennoe.info/uploads/posts/2009-03/1236122114_358fcf6728d9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g-fotki.yandex.ru/get/10/fordilya.1/0_6f1e_10c15a67_X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rc.lv/images/qna/399160_383541.jpe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i033.radikal.ru/0805/9e/daa67effc8cc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img-2007-10.photosight.ru/28/2380988.jpg" TargetMode="External"/><Relationship Id="rId7" Type="http://schemas.openxmlformats.org/officeDocument/2006/relationships/hyperlink" Target="http://katalog-rasteniy.ru/images/2018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hyperlink" Target="http://boginya.com/uploads/posts/2009-02/thumbs/1235576711_003.jpg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9.jpeg"/><Relationship Id="rId9" Type="http://schemas.openxmlformats.org/officeDocument/2006/relationships/hyperlink" Target="http://irc.lv/images/qna/399160_383541.jpe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ics.protoplex.ru/imagelib4/image_mid_5.jpg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hyaenidae.narod.ru/image4/19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dagpravda.ru/images/materials/full_Jablokolubvi.jpg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14.jpeg"/><Relationship Id="rId10" Type="http://schemas.openxmlformats.org/officeDocument/2006/relationships/hyperlink" Target="http://www.infpol.ru/upload/iblock/2a1/ggurcggw.jpg" TargetMode="External"/><Relationship Id="rId4" Type="http://schemas.openxmlformats.org/officeDocument/2006/relationships/hyperlink" Target="http://natural-medicine.ru/uploads/posts/2008-01/1200914820_1239308593.jpg" TargetMode="External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www.segodnya.ua/img/forall/a/130413/35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landdes.ru/wp-content/uploads/pear8plus.jpg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citrusworld.narod.ru/_006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hyperlink" Target="http://sterh.flamber.ru/files/photos/1186067633/1195695702_f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ecc.ru/images/smorodina.jpg" TargetMode="External"/><Relationship Id="rId5" Type="http://schemas.openxmlformats.org/officeDocument/2006/relationships/image" Target="../media/image22.jpeg"/><Relationship Id="rId4" Type="http://schemas.openxmlformats.org/officeDocument/2006/relationships/hyperlink" Target="http://foto.irkutsk.ru/photo/150/6635/mid_cherry-garden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tlru.com/images/klubnik1.jpg" TargetMode="External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hyperlink" Target="http://www.belsad.by/catalog/images/fruit/narach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5koleso.ru/media/pic/lbox/9/bananyi.jpg" TargetMode="External"/><Relationship Id="rId5" Type="http://schemas.openxmlformats.org/officeDocument/2006/relationships/image" Target="../media/image25.jpeg"/><Relationship Id="rId4" Type="http://schemas.openxmlformats.org/officeDocument/2006/relationships/hyperlink" Target="http://img-fotki.yandex.ru/get/20/min-net05.9a/0_bb32_be938cc4_XL" TargetMode="External"/><Relationship Id="rId9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2928958"/>
          </a:xfrm>
        </p:spPr>
        <p:txBody>
          <a:bodyPr/>
          <a:lstStyle/>
          <a:p>
            <a:r>
              <a:rPr lang="ru-RU" sz="6000" dirty="0" smtClean="0"/>
              <a:t>Почему нужно есть много овощей и фруктов?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3114668" cy="1143000"/>
          </a:xfrm>
        </p:spPr>
        <p:txBody>
          <a:bodyPr/>
          <a:lstStyle/>
          <a:p>
            <a:r>
              <a:rPr lang="ru-RU" dirty="0" smtClean="0"/>
              <a:t>В</a:t>
            </a:r>
            <a:r>
              <a:rPr smtClean="0"/>
              <a:t>итамин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3"/>
            <a:ext cx="4038600" cy="171451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Хорошо расти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Крепкие зубы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Блестящие волосы</a:t>
            </a:r>
          </a:p>
        </p:txBody>
      </p:sp>
      <p:pic>
        <p:nvPicPr>
          <p:cNvPr id="5" name="Picture 6" descr="Картинка 2 из 201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571876"/>
            <a:ext cx="3905243" cy="3033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 descr="Картинка 8 из 1675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6" y="285728"/>
            <a:ext cx="2732721" cy="3595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6" name="Picture 2" descr="Картинка 2 из 1483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57950" y="2714620"/>
            <a:ext cx="257175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3114668" cy="1143000"/>
          </a:xfrm>
        </p:spPr>
        <p:txBody>
          <a:bodyPr/>
          <a:lstStyle/>
          <a:p>
            <a:r>
              <a:rPr lang="ru-RU" dirty="0" smtClean="0"/>
              <a:t>В</a:t>
            </a:r>
            <a:r>
              <a:rPr smtClean="0"/>
              <a:t>итамин 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3"/>
            <a:ext cx="4038600" cy="17145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Поддержка нервной системы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Физическая сила</a:t>
            </a:r>
          </a:p>
        </p:txBody>
      </p:sp>
      <p:pic>
        <p:nvPicPr>
          <p:cNvPr id="7" name="Picture 4" descr="Картинка 6 из 48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214290"/>
            <a:ext cx="3214686" cy="3152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8" descr="Картинка 2 из 630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3000372"/>
            <a:ext cx="2581573" cy="350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Картинка 25 из 7025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86314" y="3429000"/>
            <a:ext cx="4032675" cy="3162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3114668" cy="1143000"/>
          </a:xfrm>
        </p:spPr>
        <p:txBody>
          <a:bodyPr/>
          <a:lstStyle/>
          <a:p>
            <a:r>
              <a:rPr lang="ru-RU" dirty="0" smtClean="0"/>
              <a:t>В</a:t>
            </a:r>
            <a:r>
              <a:rPr smtClean="0"/>
              <a:t>итамин 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000108"/>
            <a:ext cx="4038600" cy="185738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Бодрость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Крепкие дёсны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Сопротивляемость болезням</a:t>
            </a:r>
          </a:p>
        </p:txBody>
      </p:sp>
      <p:pic>
        <p:nvPicPr>
          <p:cNvPr id="10" name="Picture 4" descr="Картинка 12 из 2290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214290"/>
            <a:ext cx="3505189" cy="2630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4" name="Picture 2" descr="Картинка 7 из 849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3286124"/>
            <a:ext cx="2536029" cy="3381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Картинка 1 из 849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28926" y="2428868"/>
            <a:ext cx="286702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Картинка 9 из 41632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214942" y="4214818"/>
            <a:ext cx="3686466" cy="2432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3357562"/>
            <a:ext cx="6357982" cy="31972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Не забывайте </a:t>
            </a:r>
            <a:r>
              <a:rPr lang="ru-RU" sz="4800" b="1" i="1" dirty="0" smtClean="0">
                <a:solidFill>
                  <a:schemeClr val="bg2">
                    <a:lumMod val="25000"/>
                  </a:schemeClr>
                </a:solidFill>
              </a:rPr>
              <a:t>хорошо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800" b="1" i="1" dirty="0" smtClean="0">
                <a:solidFill>
                  <a:schemeClr val="bg2">
                    <a:lumMod val="25000"/>
                  </a:schemeClr>
                </a:solidFill>
              </a:rPr>
              <a:t>мыть</a:t>
            </a: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 овощи и фрукты перед едой!</a:t>
            </a:r>
            <a:endParaRPr lang="ru-RU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5602" name="Picture 2" descr="Картинка 1 из 19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85728"/>
            <a:ext cx="4714878" cy="3143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9"/>
            <a:ext cx="3571900" cy="25003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Тает снежок,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Ожил лужок,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День прибывает.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Когда это бывает?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Картинка 3 из 2357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85728"/>
            <a:ext cx="3862379" cy="2898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Картинка 2 из 23577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3429000"/>
            <a:ext cx="4212185" cy="3167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Картинка 12 из 23577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53480" y="3429000"/>
            <a:ext cx="3990492" cy="3167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85918" y="500042"/>
            <a:ext cx="17379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Март</a:t>
            </a:r>
          </a:p>
          <a:p>
            <a:pPr algn="ctr"/>
            <a:r>
              <a:rPr lang="ru-RU" sz="3600" dirty="0" smtClean="0"/>
              <a:t>Апрель</a:t>
            </a:r>
          </a:p>
          <a:p>
            <a:pPr algn="ctr"/>
            <a:r>
              <a:rPr lang="ru-RU" sz="3600" dirty="0" smtClean="0"/>
              <a:t>Май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r"/>
            <a:r>
              <a:rPr lang="ru-RU" dirty="0" smtClean="0"/>
              <a:t>З</a:t>
            </a:r>
            <a:r>
              <a:rPr smtClean="0"/>
              <a:t>агадки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354329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Летом в огороде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Свежие, зелёные 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 зимой в бочке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Крепкие, солёные.</a:t>
            </a: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Огурцы</a:t>
            </a:r>
          </a:p>
          <a:p>
            <a:pPr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143372" y="1214422"/>
            <a:ext cx="4543428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Есть в саду зелёном чудо: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Листья ярче изумруда.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Серебристые цветы</a:t>
            </a: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И, как солнышко, плоды.</a:t>
            </a: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Апельсин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5362" name="Picture 2" descr="Картинка 2 из 1957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85728"/>
            <a:ext cx="3143272" cy="530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4" name="Picture 4" descr="Картинка 20 из 5523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14810" y="1214422"/>
            <a:ext cx="3714776" cy="471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85728"/>
            <a:ext cx="2686040" cy="1203348"/>
          </a:xfrm>
        </p:spPr>
        <p:txBody>
          <a:bodyPr/>
          <a:lstStyle/>
          <a:p>
            <a:r>
              <a:rPr lang="ru-RU" dirty="0" smtClean="0"/>
              <a:t>О</a:t>
            </a:r>
            <a:r>
              <a:rPr smtClean="0"/>
              <a:t>вощи </a:t>
            </a:r>
            <a:endParaRPr lang="ru-RU" dirty="0"/>
          </a:p>
        </p:txBody>
      </p:sp>
      <p:pic>
        <p:nvPicPr>
          <p:cNvPr id="16386" name="Picture 2" descr="C:\Documents and Settings\User\Рабочий стол\post-728-11946853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2857520" cy="2707550"/>
          </a:xfrm>
          <a:prstGeom prst="rect">
            <a:avLst/>
          </a:prstGeom>
          <a:noFill/>
        </p:spPr>
      </p:pic>
      <p:pic>
        <p:nvPicPr>
          <p:cNvPr id="16388" name="Picture 4" descr="Картинка 12 из 22900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57818" y="214290"/>
            <a:ext cx="3505189" cy="2630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90" name="Picture 6" descr="Картинка 8 из 1675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86116" y="3071810"/>
            <a:ext cx="2732721" cy="3595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92" name="Picture 8" descr="Картинка 2 из 630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15074" y="3143248"/>
            <a:ext cx="2581573" cy="350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Картинка 2 из 1957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28596" y="3143248"/>
            <a:ext cx="2381386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1 из 292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285728"/>
            <a:ext cx="2321715" cy="3095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Картинка 6 из 480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8" y="285728"/>
            <a:ext cx="3214686" cy="3152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4" name="Picture 6" descr="Картинка 2 из 2014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00628" y="3562860"/>
            <a:ext cx="3905243" cy="3033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6" name="Picture 8" descr="Картинка 3 из 1850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282" y="285728"/>
            <a:ext cx="2948601" cy="3095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8" name="Picture 10" descr="http://www.infpol.ru/upload/iblock/2a1/ggurcggw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720" y="3714752"/>
            <a:ext cx="3857652" cy="2850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2543164" cy="1143000"/>
          </a:xfrm>
        </p:spPr>
        <p:txBody>
          <a:bodyPr/>
          <a:lstStyle/>
          <a:p>
            <a:r>
              <a:rPr lang="ru-RU" dirty="0" smtClean="0"/>
              <a:t>Ф</a:t>
            </a:r>
            <a:r>
              <a:rPr smtClean="0"/>
              <a:t>рукты </a:t>
            </a:r>
            <a:endParaRPr lang="ru-RU" dirty="0"/>
          </a:p>
        </p:txBody>
      </p:sp>
      <p:pic>
        <p:nvPicPr>
          <p:cNvPr id="18434" name="Picture 2" descr="Картинка 9 из 416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57166"/>
            <a:ext cx="4119559" cy="2718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Картинка 14 из 5523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4876" y="3518264"/>
            <a:ext cx="4148131" cy="3113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6" descr="Картинка 1 из 2214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2910" y="1571612"/>
            <a:ext cx="3429024" cy="5042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Картинка 13 из 387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2786058"/>
            <a:ext cx="28575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2" name="Picture 6" descr="Картинка 3 из 519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14290"/>
            <a:ext cx="284797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6" name="Picture 10" descr="Картинка 1 из 849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72198" y="214290"/>
            <a:ext cx="286702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Картинка 7 из 227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9" y="357167"/>
            <a:ext cx="4071966" cy="2979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Картинка 25 из 7025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3500438"/>
            <a:ext cx="4032675" cy="3162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2" name="Picture 2" descr="Картинка 1 из 2994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4876" y="214291"/>
            <a:ext cx="4190996" cy="3118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4" name="Picture 4" descr="Картинка 9 из 2306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4876" y="3500840"/>
            <a:ext cx="4219569" cy="3166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smtClean="0"/>
              <a:t>итамины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357290" y="1928802"/>
            <a:ext cx="1928826" cy="17859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</a:rPr>
              <a:t>А</a:t>
            </a:r>
            <a:endParaRPr lang="ru-RU" sz="7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00430" y="4286256"/>
            <a:ext cx="2000264" cy="18430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</a:rPr>
              <a:t>С</a:t>
            </a:r>
            <a:endParaRPr lang="ru-RU" sz="7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5008" y="1928802"/>
            <a:ext cx="1843094" cy="171451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нарциссами</Template>
  <TotalTime>0</TotalTime>
  <Words>106</Words>
  <Application>Microsoft Office PowerPoint</Application>
  <PresentationFormat>Экран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оформления с нарциссами</vt:lpstr>
      <vt:lpstr>Почему нужно есть много овощей и фруктов?</vt:lpstr>
      <vt:lpstr>Слайд 2</vt:lpstr>
      <vt:lpstr>Загадки </vt:lpstr>
      <vt:lpstr>Овощи </vt:lpstr>
      <vt:lpstr>Слайд 5</vt:lpstr>
      <vt:lpstr>Фрукты </vt:lpstr>
      <vt:lpstr>Слайд 7</vt:lpstr>
      <vt:lpstr>Слайд 8</vt:lpstr>
      <vt:lpstr>Витамины </vt:lpstr>
      <vt:lpstr>Витамин А</vt:lpstr>
      <vt:lpstr>Витамин В</vt:lpstr>
      <vt:lpstr>Витамин С</vt:lpstr>
      <vt:lpstr>Слайд 13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Шаблон оформления к 8 Марта</dc:description>
  <cp:lastModifiedBy/>
  <cp:revision>1</cp:revision>
  <dcterms:created xsi:type="dcterms:W3CDTF">2009-04-14T09:29:45Z</dcterms:created>
  <dcterms:modified xsi:type="dcterms:W3CDTF">2010-01-22T11:27:17Z</dcterms:modified>
  <cp:category>Шаблон оформления к 8 Марта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TC103516771049</vt:lpwstr>
  </property>
</Properties>
</file>