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8" r:id="rId5"/>
    <p:sldId id="261" r:id="rId6"/>
    <p:sldId id="266" r:id="rId7"/>
    <p:sldId id="270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91AE7-241B-452A-9362-F05C6B786084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D138-AF8D-40FD-9790-07E29126D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3;&#1072;%20&#1082;&#1086;&#1085;&#1082;&#1091;&#1088;&#1089;%20&#1041;&#1072;&#1096;&#1082;&#1080;&#1088;&#1080;&#1103;%20&#1041;&#1077;&#1083;&#1086;&#1088;&#1077;&#1094;&#1082;%20&#1096;&#1082;&#1086;&#1083;&#1072;%2021\&#1057;&#1074;&#1080;&#1088;&#1080;&#1076;&#1086;&#1074;%20&#1052;&#1077;&#1090;&#1077;&#1083;&#1100;.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642918"/>
            <a:ext cx="7286644" cy="409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Урок – обобщения по теме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«Состав слова»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 класс.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07207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Группа  учителей начальных классов  </a:t>
            </a:r>
          </a:p>
          <a:p>
            <a:pPr algn="ctr"/>
            <a:r>
              <a:rPr lang="ru-RU" dirty="0" smtClean="0"/>
              <a:t>Башк</a:t>
            </a:r>
            <a:r>
              <a:rPr lang="ru-RU" dirty="0" smtClean="0"/>
              <a:t>ортостан</a:t>
            </a:r>
            <a:endParaRPr lang="ru-RU" dirty="0" smtClean="0"/>
          </a:p>
          <a:p>
            <a:pPr algn="ctr"/>
            <a:r>
              <a:rPr lang="ru-RU" dirty="0" smtClean="0"/>
              <a:t> город Белорецк </a:t>
            </a:r>
          </a:p>
          <a:p>
            <a:pPr algn="ctr"/>
            <a:r>
              <a:rPr lang="ru-RU" dirty="0" smtClean="0"/>
              <a:t>МОБУ СОШ № 21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10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2866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«Один за всех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все за одного»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untins_076.jpg"/>
          <p:cNvPicPr>
            <a:picLocks noChangeAspect="1"/>
          </p:cNvPicPr>
          <p:nvPr/>
        </p:nvPicPr>
        <p:blipFill>
          <a:blip r:embed="rId2"/>
          <a:srcRect b="1715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0050_44d6b082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500042"/>
            <a:ext cx="90011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 жизнь, а малина.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214686"/>
            <a:ext cx="73821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Малиновый звон.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714884"/>
            <a:ext cx="61109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зимушка</a:t>
            </a:r>
            <a:endParaRPr lang="ru-RU" sz="10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f_6441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3062" cy="4016583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714481" y="4429132"/>
            <a:ext cx="2500330" cy="571504"/>
          </a:xfrm>
          <a:custGeom>
            <a:avLst/>
            <a:gdLst>
              <a:gd name="connsiteX0" fmla="*/ 0 w 2583873"/>
              <a:gd name="connsiteY0" fmla="*/ 475673 h 588818"/>
              <a:gd name="connsiteX1" fmla="*/ 1149927 w 2583873"/>
              <a:gd name="connsiteY1" fmla="*/ 4618 h 588818"/>
              <a:gd name="connsiteX2" fmla="*/ 2382982 w 2583873"/>
              <a:gd name="connsiteY2" fmla="*/ 503382 h 588818"/>
              <a:gd name="connsiteX3" fmla="*/ 2355272 w 2583873"/>
              <a:gd name="connsiteY3" fmla="*/ 517236 h 588818"/>
              <a:gd name="connsiteX0" fmla="*/ 0 w 2583873"/>
              <a:gd name="connsiteY0" fmla="*/ 475673 h 588818"/>
              <a:gd name="connsiteX1" fmla="*/ 1149927 w 2583873"/>
              <a:gd name="connsiteY1" fmla="*/ 4618 h 588818"/>
              <a:gd name="connsiteX2" fmla="*/ 2382982 w 2583873"/>
              <a:gd name="connsiteY2" fmla="*/ 503382 h 588818"/>
              <a:gd name="connsiteX3" fmla="*/ 2355272 w 2583873"/>
              <a:gd name="connsiteY3" fmla="*/ 517236 h 588818"/>
              <a:gd name="connsiteX0" fmla="*/ 0 w 2583873"/>
              <a:gd name="connsiteY0" fmla="*/ 475673 h 588818"/>
              <a:gd name="connsiteX1" fmla="*/ 1149927 w 2583873"/>
              <a:gd name="connsiteY1" fmla="*/ 4618 h 588818"/>
              <a:gd name="connsiteX2" fmla="*/ 2382982 w 2583873"/>
              <a:gd name="connsiteY2" fmla="*/ 503382 h 588818"/>
              <a:gd name="connsiteX3" fmla="*/ 2355272 w 2583873"/>
              <a:gd name="connsiteY3" fmla="*/ 517236 h 588818"/>
              <a:gd name="connsiteX0" fmla="*/ 0 w 2583873"/>
              <a:gd name="connsiteY0" fmla="*/ 475673 h 588818"/>
              <a:gd name="connsiteX1" fmla="*/ 1149927 w 2583873"/>
              <a:gd name="connsiteY1" fmla="*/ 4618 h 588818"/>
              <a:gd name="connsiteX2" fmla="*/ 2382982 w 2583873"/>
              <a:gd name="connsiteY2" fmla="*/ 503382 h 588818"/>
              <a:gd name="connsiteX3" fmla="*/ 2355272 w 2583873"/>
              <a:gd name="connsiteY3" fmla="*/ 517236 h 588818"/>
              <a:gd name="connsiteX0" fmla="*/ 0 w 2583873"/>
              <a:gd name="connsiteY0" fmla="*/ 475673 h 588818"/>
              <a:gd name="connsiteX1" fmla="*/ 1149927 w 2583873"/>
              <a:gd name="connsiteY1" fmla="*/ 4618 h 588818"/>
              <a:gd name="connsiteX2" fmla="*/ 2382982 w 2583873"/>
              <a:gd name="connsiteY2" fmla="*/ 503382 h 588818"/>
              <a:gd name="connsiteX3" fmla="*/ 2355272 w 2583873"/>
              <a:gd name="connsiteY3" fmla="*/ 517236 h 58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873" h="588818">
                <a:moveTo>
                  <a:pt x="0" y="475673"/>
                </a:moveTo>
                <a:cubicBezTo>
                  <a:pt x="382893" y="332645"/>
                  <a:pt x="752763" y="0"/>
                  <a:pt x="1149927" y="4618"/>
                </a:cubicBezTo>
                <a:cubicBezTo>
                  <a:pt x="1547091" y="9236"/>
                  <a:pt x="2182091" y="417946"/>
                  <a:pt x="2382982" y="503382"/>
                </a:cubicBezTo>
                <a:cubicBezTo>
                  <a:pt x="2583873" y="588818"/>
                  <a:pt x="2469572" y="553027"/>
                  <a:pt x="2355272" y="517236"/>
                </a:cubicBezTo>
              </a:path>
            </a:pathLst>
          </a:custGeom>
          <a:noFill/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500562" y="4214818"/>
            <a:ext cx="1000132" cy="857256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5500694" y="4214818"/>
            <a:ext cx="1000132" cy="857256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251414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26"/>
            <a:ext cx="9432925" cy="6905626"/>
          </a:xfrm>
          <a:prstGeom prst="rect">
            <a:avLst/>
          </a:prstGeom>
          <a:noFill/>
        </p:spPr>
      </p:pic>
      <p:pic>
        <p:nvPicPr>
          <p:cNvPr id="4" name="Свиридов Метель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5643578"/>
            <a:ext cx="795342" cy="795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66357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физкультминутка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untins_076.jpg"/>
          <p:cNvPicPr>
            <a:picLocks noChangeAspect="1"/>
          </p:cNvPicPr>
          <p:nvPr/>
        </p:nvPicPr>
        <p:blipFill>
          <a:blip r:embed="rId2"/>
          <a:srcRect b="1715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44</Words>
  <Application>Microsoft Office PowerPoint</Application>
  <PresentationFormat>Экран (4:3)</PresentationFormat>
  <Paragraphs>13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2010-01-20T12:46:03Z</dcterms:created>
  <dcterms:modified xsi:type="dcterms:W3CDTF">2010-01-21T11:20:00Z</dcterms:modified>
</cp:coreProperties>
</file>