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E4C33-29AD-497F-BEE3-7B9A3F36627E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A657-EE88-4E8F-820D-B7D731FA9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583C78-8E75-41A4-8D5B-6C58E3131170}" type="datetimeFigureOut">
              <a:rPr lang="ru-RU" smtClean="0"/>
              <a:pPr/>
              <a:t>02.06.2010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FE9E90-C6FB-435B-850E-876BCB2B1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42918"/>
            <a:ext cx="5510921" cy="3857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786322"/>
            <a:ext cx="8444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Семёновские  матрёшки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4369681" cy="4857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893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Филимоновская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игрушка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12238" y="916664"/>
            <a:ext cx="5151120" cy="3889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5500702"/>
            <a:ext cx="733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Хохломская  роспись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85728"/>
            <a:ext cx="6751320" cy="4764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5214950"/>
            <a:ext cx="720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Городецкая  роспись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8"/>
            <a:ext cx="5186184" cy="4572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429264"/>
            <a:ext cx="859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Каргопольская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игрушка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167666" y="118294"/>
            <a:ext cx="4572032" cy="4764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214950"/>
            <a:ext cx="706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Гжельская   роспись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249488" y="750852"/>
            <a:ext cx="4286280" cy="34989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286388"/>
            <a:ext cx="7692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Жостовские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подносы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00042"/>
            <a:ext cx="4883319" cy="4643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143512"/>
            <a:ext cx="7697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Дымковская  игрушка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16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4</cp:revision>
  <dcterms:created xsi:type="dcterms:W3CDTF">2010-02-03T17:51:54Z</dcterms:created>
  <dcterms:modified xsi:type="dcterms:W3CDTF">2010-06-02T19:58:06Z</dcterms:modified>
</cp:coreProperties>
</file>