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23F"/>
    <a:srgbClr val="DA2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85" autoAdjust="0"/>
  </p:normalViewPr>
  <p:slideViewPr>
    <p:cSldViewPr>
      <p:cViewPr>
        <p:scale>
          <a:sx n="83" d="100"/>
          <a:sy n="83" d="100"/>
        </p:scale>
        <p:origin x="-941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1441D-6766-420E-B0EE-6581D1AF2B9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51A56-C724-4909-8AB9-371FC1BA3998}">
      <dgm:prSet phldrT="[Текст]" custT="1"/>
      <dgm:spPr/>
      <dgm:t>
        <a:bodyPr/>
        <a:lstStyle/>
        <a:p>
          <a:r>
            <a:rPr lang="ru-RU" sz="1400" b="1" dirty="0" smtClean="0"/>
            <a:t>1</a:t>
          </a:r>
          <a:r>
            <a:rPr lang="en-US" sz="1400" b="1" dirty="0" smtClean="0"/>
            <a:t>) </a:t>
          </a:r>
          <a:r>
            <a:rPr lang="ru-RU" sz="1400" b="1" dirty="0" smtClean="0"/>
            <a:t>Назови </a:t>
          </a:r>
          <a:r>
            <a:rPr lang="ru-RU" sz="1800" b="1" dirty="0" smtClean="0"/>
            <a:t>шестой день недели</a:t>
          </a:r>
          <a:endParaRPr lang="ru-RU" sz="1800" b="1" dirty="0"/>
        </a:p>
      </dgm:t>
    </dgm:pt>
    <dgm:pt modelId="{1FE35F6F-FC07-456D-8735-327A92A5BBFB}" type="parTrans" cxnId="{BEF3DD3A-1BD6-4BB0-A48D-D0346BF3F13A}">
      <dgm:prSet/>
      <dgm:spPr/>
      <dgm:t>
        <a:bodyPr/>
        <a:lstStyle/>
        <a:p>
          <a:endParaRPr lang="ru-RU"/>
        </a:p>
      </dgm:t>
    </dgm:pt>
    <dgm:pt modelId="{DE5439C6-99A9-4CEF-8675-CEC5D5A3FB3B}" type="sibTrans" cxnId="{BEF3DD3A-1BD6-4BB0-A48D-D0346BF3F13A}">
      <dgm:prSet/>
      <dgm:spPr/>
      <dgm:t>
        <a:bodyPr/>
        <a:lstStyle/>
        <a:p>
          <a:endParaRPr lang="ru-RU"/>
        </a:p>
      </dgm:t>
    </dgm:pt>
    <dgm:pt modelId="{08CE34D2-6645-4E97-95D6-E6F0F5CC02C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/>
            <a:t>2</a:t>
          </a:r>
          <a:r>
            <a:rPr lang="en-US" sz="1400" b="1" dirty="0" smtClean="0"/>
            <a:t>)</a:t>
          </a:r>
          <a:r>
            <a:rPr lang="ru-RU" sz="1400" b="1" dirty="0" smtClean="0"/>
            <a:t> Сколько звуков в слове </a:t>
          </a:r>
          <a:r>
            <a:rPr lang="ru-RU" sz="1800" b="1" dirty="0" smtClean="0"/>
            <a:t>«конь»</a:t>
          </a:r>
          <a:r>
            <a:rPr lang="ru-RU" sz="1400" b="1" dirty="0" smtClean="0"/>
            <a:t>?</a:t>
          </a:r>
          <a:endParaRPr lang="ru-RU" sz="1400" b="1" dirty="0"/>
        </a:p>
      </dgm:t>
    </dgm:pt>
    <dgm:pt modelId="{5B81B116-1304-4B7B-A2F8-CD32712FF33F}" type="parTrans" cxnId="{C1279EF5-FFDD-445A-AFDC-FA8F669F81FF}">
      <dgm:prSet/>
      <dgm:spPr/>
      <dgm:t>
        <a:bodyPr/>
        <a:lstStyle/>
        <a:p>
          <a:endParaRPr lang="ru-RU"/>
        </a:p>
      </dgm:t>
    </dgm:pt>
    <dgm:pt modelId="{4667D5C9-18FE-41D7-8635-C90D3C9431D9}" type="sibTrans" cxnId="{C1279EF5-FFDD-445A-AFDC-FA8F669F81FF}">
      <dgm:prSet/>
      <dgm:spPr/>
      <dgm:t>
        <a:bodyPr/>
        <a:lstStyle/>
        <a:p>
          <a:endParaRPr lang="ru-RU"/>
        </a:p>
      </dgm:t>
    </dgm:pt>
    <dgm:pt modelId="{963CBDE8-4211-4BB7-B64A-C6734CD73A0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/>
            <a:t>3</a:t>
          </a:r>
          <a:r>
            <a:rPr lang="en-US" sz="1400" b="1" dirty="0" smtClean="0"/>
            <a:t>)</a:t>
          </a:r>
          <a:r>
            <a:rPr lang="ru-RU" sz="1400" b="1" dirty="0" smtClean="0"/>
            <a:t> </a:t>
          </a:r>
          <a:r>
            <a:rPr lang="ru-RU" sz="1800" b="1" dirty="0" smtClean="0"/>
            <a:t>Паук – </a:t>
          </a:r>
          <a:r>
            <a:rPr lang="ru-RU" sz="1400" b="1" dirty="0" smtClean="0"/>
            <a:t>насекомое или нет?</a:t>
          </a:r>
          <a:endParaRPr lang="ru-RU" sz="1400" b="1" dirty="0"/>
        </a:p>
      </dgm:t>
    </dgm:pt>
    <dgm:pt modelId="{D51FF16F-0462-4504-A5B6-A1E022874E3A}" type="parTrans" cxnId="{C9B657D4-5724-4A3E-A98C-58083898F2DA}">
      <dgm:prSet/>
      <dgm:spPr/>
      <dgm:t>
        <a:bodyPr/>
        <a:lstStyle/>
        <a:p>
          <a:endParaRPr lang="ru-RU"/>
        </a:p>
      </dgm:t>
    </dgm:pt>
    <dgm:pt modelId="{2EB16A00-5080-40F1-8E9D-69FAF2C41B45}" type="sibTrans" cxnId="{C9B657D4-5724-4A3E-A98C-58083898F2DA}">
      <dgm:prSet/>
      <dgm:spPr/>
      <dgm:t>
        <a:bodyPr/>
        <a:lstStyle/>
        <a:p>
          <a:endParaRPr lang="ru-RU"/>
        </a:p>
      </dgm:t>
    </dgm:pt>
    <dgm:pt modelId="{EB219C56-63FE-43BF-BFF5-D35D0F094A2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4</a:t>
          </a:r>
          <a:r>
            <a:rPr lang="en-US" sz="1400" b="1" dirty="0" smtClean="0"/>
            <a:t>)</a:t>
          </a:r>
          <a:r>
            <a:rPr lang="ru-RU" sz="1400" b="1" dirty="0" smtClean="0"/>
            <a:t> В каком слове </a:t>
          </a:r>
          <a:r>
            <a:rPr lang="ru-RU" sz="1800" b="1" dirty="0" smtClean="0"/>
            <a:t>7 букв Я?</a:t>
          </a:r>
          <a:endParaRPr lang="ru-RU" sz="1800" b="1" dirty="0"/>
        </a:p>
      </dgm:t>
    </dgm:pt>
    <dgm:pt modelId="{84862850-78B3-4E8D-8BBD-528B5B17ADA7}" type="parTrans" cxnId="{0735846A-18B2-455E-8717-26977866C12D}">
      <dgm:prSet/>
      <dgm:spPr/>
      <dgm:t>
        <a:bodyPr/>
        <a:lstStyle/>
        <a:p>
          <a:endParaRPr lang="ru-RU"/>
        </a:p>
      </dgm:t>
    </dgm:pt>
    <dgm:pt modelId="{4A3D7549-939D-4502-85B0-6422569789FC}" type="sibTrans" cxnId="{0735846A-18B2-455E-8717-26977866C12D}">
      <dgm:prSet/>
      <dgm:spPr/>
      <dgm:t>
        <a:bodyPr/>
        <a:lstStyle/>
        <a:p>
          <a:endParaRPr lang="ru-RU"/>
        </a:p>
      </dgm:t>
    </dgm:pt>
    <dgm:pt modelId="{644F8AE5-D4EB-4505-B1CB-075D31158822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 dirty="0" smtClean="0"/>
            <a:t>5</a:t>
          </a:r>
          <a:r>
            <a:rPr lang="en-US" sz="1400" b="1" dirty="0" smtClean="0"/>
            <a:t>)</a:t>
          </a:r>
          <a:r>
            <a:rPr lang="ru-RU" sz="1400" b="1" dirty="0" smtClean="0"/>
            <a:t> У какого хвойного дерева иголки не колются?</a:t>
          </a:r>
          <a:endParaRPr lang="ru-RU" sz="1400" b="1" dirty="0"/>
        </a:p>
      </dgm:t>
    </dgm:pt>
    <dgm:pt modelId="{CDC68866-028E-46FF-AC8B-D76934BD8669}" type="parTrans" cxnId="{51896908-589B-42DA-A4CC-005E914F8CA7}">
      <dgm:prSet/>
      <dgm:spPr/>
      <dgm:t>
        <a:bodyPr/>
        <a:lstStyle/>
        <a:p>
          <a:endParaRPr lang="ru-RU"/>
        </a:p>
      </dgm:t>
    </dgm:pt>
    <dgm:pt modelId="{1AD26744-65A3-46E2-A1AD-5394FC6B5E77}" type="sibTrans" cxnId="{51896908-589B-42DA-A4CC-005E914F8CA7}">
      <dgm:prSet/>
      <dgm:spPr/>
      <dgm:t>
        <a:bodyPr/>
        <a:lstStyle/>
        <a:p>
          <a:endParaRPr lang="ru-RU"/>
        </a:p>
      </dgm:t>
    </dgm:pt>
    <dgm:pt modelId="{0BE42BF0-5E8C-421A-8126-0106AD24255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/>
            <a:t>6</a:t>
          </a:r>
          <a:r>
            <a:rPr lang="en-US" sz="1400" b="1" dirty="0" smtClean="0"/>
            <a:t>)</a:t>
          </a:r>
          <a:r>
            <a:rPr lang="ru-RU" sz="1400" b="1" dirty="0" smtClean="0"/>
            <a:t> </a:t>
          </a:r>
          <a:r>
            <a:rPr lang="ru-RU" sz="1800" b="1" dirty="0" smtClean="0"/>
            <a:t>Опадение листьев </a:t>
          </a:r>
          <a:r>
            <a:rPr lang="ru-RU" sz="1400" b="1" dirty="0" smtClean="0"/>
            <a:t>осенью называют …</a:t>
          </a:r>
          <a:endParaRPr lang="ru-RU" sz="1400" b="1" dirty="0"/>
        </a:p>
      </dgm:t>
    </dgm:pt>
    <dgm:pt modelId="{1593CB53-376F-4FCE-91FC-6C5634ECAA99}" type="parTrans" cxnId="{91A88C11-1510-4698-8948-99FB45A48498}">
      <dgm:prSet/>
      <dgm:spPr/>
      <dgm:t>
        <a:bodyPr/>
        <a:lstStyle/>
        <a:p>
          <a:endParaRPr lang="ru-RU"/>
        </a:p>
      </dgm:t>
    </dgm:pt>
    <dgm:pt modelId="{C80AB17F-CD1D-4927-A66A-5BCF6A9D2592}" type="sibTrans" cxnId="{91A88C11-1510-4698-8948-99FB45A48498}">
      <dgm:prSet/>
      <dgm:spPr/>
      <dgm:t>
        <a:bodyPr/>
        <a:lstStyle/>
        <a:p>
          <a:endParaRPr lang="ru-RU"/>
        </a:p>
      </dgm:t>
    </dgm:pt>
    <dgm:pt modelId="{C5148604-F1EA-47E6-B062-2A2147AE009B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600" b="1" dirty="0" smtClean="0"/>
            <a:t>7</a:t>
          </a:r>
          <a:r>
            <a:rPr lang="en-US" sz="1600" b="1" dirty="0" smtClean="0"/>
            <a:t>)</a:t>
          </a:r>
          <a:r>
            <a:rPr lang="ru-RU" sz="1600" b="1" dirty="0" smtClean="0"/>
            <a:t> Задача</a:t>
          </a:r>
          <a:r>
            <a:rPr lang="ru-RU" sz="1300" b="1" dirty="0" smtClean="0"/>
            <a:t>.</a:t>
          </a:r>
          <a:endParaRPr lang="ru-RU" sz="1300" b="1" dirty="0"/>
        </a:p>
      </dgm:t>
    </dgm:pt>
    <dgm:pt modelId="{BDE604B4-7827-4D62-962B-211062E97228}" type="parTrans" cxnId="{9409A2A5-A958-4FF2-88E8-49BC8EA401DD}">
      <dgm:prSet/>
      <dgm:spPr/>
      <dgm:t>
        <a:bodyPr/>
        <a:lstStyle/>
        <a:p>
          <a:endParaRPr lang="ru-RU"/>
        </a:p>
      </dgm:t>
    </dgm:pt>
    <dgm:pt modelId="{4C5D24A2-CDAC-422E-9B4F-CA9BAF70740E}" type="sibTrans" cxnId="{9409A2A5-A958-4FF2-88E8-49BC8EA401DD}">
      <dgm:prSet/>
      <dgm:spPr/>
      <dgm:t>
        <a:bodyPr/>
        <a:lstStyle/>
        <a:p>
          <a:endParaRPr lang="ru-RU"/>
        </a:p>
      </dgm:t>
    </dgm:pt>
    <dgm:pt modelId="{487D0168-1DBD-4381-9435-3F9C29C4C58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8)</a:t>
          </a:r>
          <a:r>
            <a:rPr lang="ru-RU" sz="1800" b="1" dirty="0" smtClean="0"/>
            <a:t>.,.,.,4,5,6,.,.,. </a:t>
          </a:r>
          <a:r>
            <a:rPr lang="ru-RU" sz="1400" b="1" dirty="0" smtClean="0"/>
            <a:t>Какие числа пропущены</a:t>
          </a:r>
          <a:r>
            <a:rPr lang="ru-RU" sz="1350" b="1" dirty="0" smtClean="0"/>
            <a:t>?</a:t>
          </a:r>
          <a:endParaRPr lang="ru-RU" sz="1350" b="1" dirty="0"/>
        </a:p>
      </dgm:t>
    </dgm:pt>
    <dgm:pt modelId="{D0196094-D1F5-4FBD-93A0-620D276FAF71}" type="parTrans" cxnId="{F258CE16-D5FA-4B7D-9560-CA8E986EA0DB}">
      <dgm:prSet/>
      <dgm:spPr/>
      <dgm:t>
        <a:bodyPr/>
        <a:lstStyle/>
        <a:p>
          <a:endParaRPr lang="ru-RU"/>
        </a:p>
      </dgm:t>
    </dgm:pt>
    <dgm:pt modelId="{F30A1266-B234-427B-8617-780F93F88BA6}" type="sibTrans" cxnId="{F258CE16-D5FA-4B7D-9560-CA8E986EA0DB}">
      <dgm:prSet/>
      <dgm:spPr/>
      <dgm:t>
        <a:bodyPr/>
        <a:lstStyle/>
        <a:p>
          <a:endParaRPr lang="ru-RU"/>
        </a:p>
      </dgm:t>
    </dgm:pt>
    <dgm:pt modelId="{F37D753A-6AAD-4E23-8562-1D57C3B5FDD7}" type="pres">
      <dgm:prSet presAssocID="{6D41441D-6766-420E-B0EE-6581D1AF2B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E8335-0A45-4090-9484-C1D231563E5D}" type="pres">
      <dgm:prSet presAssocID="{57151A56-C724-4909-8AB9-371FC1BA3998}" presName="node" presStyleLbl="node1" presStyleIdx="0" presStyleCnt="8" custScaleX="14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0ABB3-6001-4EA5-8631-EFD6C4E3124F}" type="pres">
      <dgm:prSet presAssocID="{57151A56-C724-4909-8AB9-371FC1BA3998}" presName="spNode" presStyleCnt="0"/>
      <dgm:spPr/>
    </dgm:pt>
    <dgm:pt modelId="{36A9F43F-143A-41EA-9313-D9002EADA597}" type="pres">
      <dgm:prSet presAssocID="{DE5439C6-99A9-4CEF-8675-CEC5D5A3FB3B}" presName="sibTrans" presStyleLbl="sibTrans1D1" presStyleIdx="0" presStyleCnt="8"/>
      <dgm:spPr/>
      <dgm:t>
        <a:bodyPr/>
        <a:lstStyle/>
        <a:p>
          <a:endParaRPr lang="ru-RU"/>
        </a:p>
      </dgm:t>
    </dgm:pt>
    <dgm:pt modelId="{D7DD89D4-4E92-4F81-BC14-F1AD294BD04D}" type="pres">
      <dgm:prSet presAssocID="{08CE34D2-6645-4E97-95D6-E6F0F5CC02C9}" presName="node" presStyleLbl="node1" presStyleIdx="1" presStyleCnt="8" custScaleX="132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CEBE1-AB72-43E2-A15F-3B73A733DDBB}" type="pres">
      <dgm:prSet presAssocID="{08CE34D2-6645-4E97-95D6-E6F0F5CC02C9}" presName="spNode" presStyleCnt="0"/>
      <dgm:spPr/>
    </dgm:pt>
    <dgm:pt modelId="{82CDDFB8-01D2-4188-B36A-819C755CFC07}" type="pres">
      <dgm:prSet presAssocID="{4667D5C9-18FE-41D7-8635-C90D3C9431D9}" presName="sibTrans" presStyleLbl="sibTrans1D1" presStyleIdx="1" presStyleCnt="8"/>
      <dgm:spPr/>
      <dgm:t>
        <a:bodyPr/>
        <a:lstStyle/>
        <a:p>
          <a:endParaRPr lang="ru-RU"/>
        </a:p>
      </dgm:t>
    </dgm:pt>
    <dgm:pt modelId="{2CBE10FF-5C7A-481D-AD98-2B7999D8BA0F}" type="pres">
      <dgm:prSet presAssocID="{963CBDE8-4211-4BB7-B64A-C6734CD73A0A}" presName="node" presStyleLbl="node1" presStyleIdx="2" presStyleCnt="8" custScaleX="130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D4560-2166-4B44-BF74-8330E1E48E0C}" type="pres">
      <dgm:prSet presAssocID="{963CBDE8-4211-4BB7-B64A-C6734CD73A0A}" presName="spNode" presStyleCnt="0"/>
      <dgm:spPr/>
    </dgm:pt>
    <dgm:pt modelId="{1591424A-ABEE-4160-94A5-48B38B08325B}" type="pres">
      <dgm:prSet presAssocID="{2EB16A00-5080-40F1-8E9D-69FAF2C41B45}" presName="sibTrans" presStyleLbl="sibTrans1D1" presStyleIdx="2" presStyleCnt="8"/>
      <dgm:spPr/>
      <dgm:t>
        <a:bodyPr/>
        <a:lstStyle/>
        <a:p>
          <a:endParaRPr lang="ru-RU"/>
        </a:p>
      </dgm:t>
    </dgm:pt>
    <dgm:pt modelId="{FDC276AA-337E-4655-A936-C05EA03B9743}" type="pres">
      <dgm:prSet presAssocID="{EB219C56-63FE-43BF-BFF5-D35D0F094A23}" presName="node" presStyleLbl="node1" presStyleIdx="3" presStyleCnt="8" custScaleX="125603" custRadScaleRad="99985" custRadScaleInc="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3FEA-6AC6-4F57-B667-45C69059D5DE}" type="pres">
      <dgm:prSet presAssocID="{EB219C56-63FE-43BF-BFF5-D35D0F094A23}" presName="spNode" presStyleCnt="0"/>
      <dgm:spPr/>
    </dgm:pt>
    <dgm:pt modelId="{C55A16DC-1976-4E6C-99B3-30290D54BB03}" type="pres">
      <dgm:prSet presAssocID="{4A3D7549-939D-4502-85B0-6422569789F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3B7B0E3B-FCB1-4DFD-BD64-C64A05FEA40E}" type="pres">
      <dgm:prSet presAssocID="{644F8AE5-D4EB-4505-B1CB-075D31158822}" presName="node" presStyleLbl="node1" presStyleIdx="4" presStyleCnt="8" custScaleX="130612" custScaleY="136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7DC41-67B1-4090-BF02-9C6A4FDC2677}" type="pres">
      <dgm:prSet presAssocID="{644F8AE5-D4EB-4505-B1CB-075D31158822}" presName="spNode" presStyleCnt="0"/>
      <dgm:spPr/>
    </dgm:pt>
    <dgm:pt modelId="{2DA64D5D-1401-481D-AE32-5ECAA5D40960}" type="pres">
      <dgm:prSet presAssocID="{1AD26744-65A3-46E2-A1AD-5394FC6B5E77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1E5AE1A-CEB7-41C2-B64C-154B8C1D5588}" type="pres">
      <dgm:prSet presAssocID="{0BE42BF0-5E8C-421A-8126-0106AD242555}" presName="node" presStyleLbl="node1" presStyleIdx="5" presStyleCnt="8" custScaleY="13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1E8C1-8514-48D8-910D-6F6C45212D8E}" type="pres">
      <dgm:prSet presAssocID="{0BE42BF0-5E8C-421A-8126-0106AD242555}" presName="spNode" presStyleCnt="0"/>
      <dgm:spPr/>
    </dgm:pt>
    <dgm:pt modelId="{A5028E09-6575-4437-B107-DE105AE3AC7D}" type="pres">
      <dgm:prSet presAssocID="{C80AB17F-CD1D-4927-A66A-5BCF6A9D2592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B501D17-9B22-444A-AD29-8A9108BD4738}" type="pres">
      <dgm:prSet presAssocID="{C5148604-F1EA-47E6-B062-2A2147AE00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61A6-95AA-4F0E-B045-B75A96223669}" type="pres">
      <dgm:prSet presAssocID="{C5148604-F1EA-47E6-B062-2A2147AE009B}" presName="spNode" presStyleCnt="0"/>
      <dgm:spPr/>
    </dgm:pt>
    <dgm:pt modelId="{421B3990-CFEB-4E5C-87A5-3C22AC00A806}" type="pres">
      <dgm:prSet presAssocID="{4C5D24A2-CDAC-422E-9B4F-CA9BAF70740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99223132-05F5-496A-AF28-7AB94F2A53C1}" type="pres">
      <dgm:prSet presAssocID="{487D0168-1DBD-4381-9435-3F9C29C4C589}" presName="node" presStyleLbl="node1" presStyleIdx="7" presStyleCnt="8" custScaleX="132353" custScaleY="134351" custRadScaleRad="101087" custRadScaleInc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FE2F-85B5-46E4-B9A1-3D37F4AF8644}" type="pres">
      <dgm:prSet presAssocID="{487D0168-1DBD-4381-9435-3F9C29C4C589}" presName="spNode" presStyleCnt="0"/>
      <dgm:spPr/>
    </dgm:pt>
    <dgm:pt modelId="{2926DECB-C73F-4DF3-9798-13191BB62976}" type="pres">
      <dgm:prSet presAssocID="{F30A1266-B234-427B-8617-780F93F88BA6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EAF60179-7497-403A-9C1D-106B4A834999}" type="presOf" srcId="{F30A1266-B234-427B-8617-780F93F88BA6}" destId="{2926DECB-C73F-4DF3-9798-13191BB62976}" srcOrd="0" destOrd="0" presId="urn:microsoft.com/office/officeart/2005/8/layout/cycle6"/>
    <dgm:cxn modelId="{0735846A-18B2-455E-8717-26977866C12D}" srcId="{6D41441D-6766-420E-B0EE-6581D1AF2B93}" destId="{EB219C56-63FE-43BF-BFF5-D35D0F094A23}" srcOrd="3" destOrd="0" parTransId="{84862850-78B3-4E8D-8BBD-528B5B17ADA7}" sibTransId="{4A3D7549-939D-4502-85B0-6422569789FC}"/>
    <dgm:cxn modelId="{FBB4ACD0-817A-433F-AF3B-AD81F9ACAA0F}" type="presOf" srcId="{644F8AE5-D4EB-4505-B1CB-075D31158822}" destId="{3B7B0E3B-FCB1-4DFD-BD64-C64A05FEA40E}" srcOrd="0" destOrd="0" presId="urn:microsoft.com/office/officeart/2005/8/layout/cycle6"/>
    <dgm:cxn modelId="{BEF3DD3A-1BD6-4BB0-A48D-D0346BF3F13A}" srcId="{6D41441D-6766-420E-B0EE-6581D1AF2B93}" destId="{57151A56-C724-4909-8AB9-371FC1BA3998}" srcOrd="0" destOrd="0" parTransId="{1FE35F6F-FC07-456D-8735-327A92A5BBFB}" sibTransId="{DE5439C6-99A9-4CEF-8675-CEC5D5A3FB3B}"/>
    <dgm:cxn modelId="{A9228D22-27BF-489E-BB97-9CC6B0E7719A}" type="presOf" srcId="{EB219C56-63FE-43BF-BFF5-D35D0F094A23}" destId="{FDC276AA-337E-4655-A936-C05EA03B9743}" srcOrd="0" destOrd="0" presId="urn:microsoft.com/office/officeart/2005/8/layout/cycle6"/>
    <dgm:cxn modelId="{BD516102-FA62-4973-B692-B09ACDFF2123}" type="presOf" srcId="{C5148604-F1EA-47E6-B062-2A2147AE009B}" destId="{EB501D17-9B22-444A-AD29-8A9108BD4738}" srcOrd="0" destOrd="0" presId="urn:microsoft.com/office/officeart/2005/8/layout/cycle6"/>
    <dgm:cxn modelId="{8986FA65-DB8A-45C0-9AC3-CB20198F97D8}" type="presOf" srcId="{C80AB17F-CD1D-4927-A66A-5BCF6A9D2592}" destId="{A5028E09-6575-4437-B107-DE105AE3AC7D}" srcOrd="0" destOrd="0" presId="urn:microsoft.com/office/officeart/2005/8/layout/cycle6"/>
    <dgm:cxn modelId="{64075439-3C57-4852-AC49-8723816E1D6E}" type="presOf" srcId="{6D41441D-6766-420E-B0EE-6581D1AF2B93}" destId="{F37D753A-6AAD-4E23-8562-1D57C3B5FDD7}" srcOrd="0" destOrd="0" presId="urn:microsoft.com/office/officeart/2005/8/layout/cycle6"/>
    <dgm:cxn modelId="{C9B657D4-5724-4A3E-A98C-58083898F2DA}" srcId="{6D41441D-6766-420E-B0EE-6581D1AF2B93}" destId="{963CBDE8-4211-4BB7-B64A-C6734CD73A0A}" srcOrd="2" destOrd="0" parTransId="{D51FF16F-0462-4504-A5B6-A1E022874E3A}" sibTransId="{2EB16A00-5080-40F1-8E9D-69FAF2C41B45}"/>
    <dgm:cxn modelId="{5FDC9EAB-747E-4942-B7A5-DAEE7EB309CA}" type="presOf" srcId="{487D0168-1DBD-4381-9435-3F9C29C4C589}" destId="{99223132-05F5-496A-AF28-7AB94F2A53C1}" srcOrd="0" destOrd="0" presId="urn:microsoft.com/office/officeart/2005/8/layout/cycle6"/>
    <dgm:cxn modelId="{F258CE16-D5FA-4B7D-9560-CA8E986EA0DB}" srcId="{6D41441D-6766-420E-B0EE-6581D1AF2B93}" destId="{487D0168-1DBD-4381-9435-3F9C29C4C589}" srcOrd="7" destOrd="0" parTransId="{D0196094-D1F5-4FBD-93A0-620D276FAF71}" sibTransId="{F30A1266-B234-427B-8617-780F93F88BA6}"/>
    <dgm:cxn modelId="{67E77E93-61F0-465A-AA3F-580FC4A19BE1}" type="presOf" srcId="{57151A56-C724-4909-8AB9-371FC1BA3998}" destId="{9B4E8335-0A45-4090-9484-C1D231563E5D}" srcOrd="0" destOrd="0" presId="urn:microsoft.com/office/officeart/2005/8/layout/cycle6"/>
    <dgm:cxn modelId="{EC63516D-B08D-4299-9C26-9748C144CBCE}" type="presOf" srcId="{963CBDE8-4211-4BB7-B64A-C6734CD73A0A}" destId="{2CBE10FF-5C7A-481D-AD98-2B7999D8BA0F}" srcOrd="0" destOrd="0" presId="urn:microsoft.com/office/officeart/2005/8/layout/cycle6"/>
    <dgm:cxn modelId="{9409A2A5-A958-4FF2-88E8-49BC8EA401DD}" srcId="{6D41441D-6766-420E-B0EE-6581D1AF2B93}" destId="{C5148604-F1EA-47E6-B062-2A2147AE009B}" srcOrd="6" destOrd="0" parTransId="{BDE604B4-7827-4D62-962B-211062E97228}" sibTransId="{4C5D24A2-CDAC-422E-9B4F-CA9BAF70740E}"/>
    <dgm:cxn modelId="{55F42302-00A3-4A3A-BD92-BAB43ACE72C5}" type="presOf" srcId="{08CE34D2-6645-4E97-95D6-E6F0F5CC02C9}" destId="{D7DD89D4-4E92-4F81-BC14-F1AD294BD04D}" srcOrd="0" destOrd="0" presId="urn:microsoft.com/office/officeart/2005/8/layout/cycle6"/>
    <dgm:cxn modelId="{51896908-589B-42DA-A4CC-005E914F8CA7}" srcId="{6D41441D-6766-420E-B0EE-6581D1AF2B93}" destId="{644F8AE5-D4EB-4505-B1CB-075D31158822}" srcOrd="4" destOrd="0" parTransId="{CDC68866-028E-46FF-AC8B-D76934BD8669}" sibTransId="{1AD26744-65A3-46E2-A1AD-5394FC6B5E77}"/>
    <dgm:cxn modelId="{C1279EF5-FFDD-445A-AFDC-FA8F669F81FF}" srcId="{6D41441D-6766-420E-B0EE-6581D1AF2B93}" destId="{08CE34D2-6645-4E97-95D6-E6F0F5CC02C9}" srcOrd="1" destOrd="0" parTransId="{5B81B116-1304-4B7B-A2F8-CD32712FF33F}" sibTransId="{4667D5C9-18FE-41D7-8635-C90D3C9431D9}"/>
    <dgm:cxn modelId="{6C0BF4C3-EA9C-41F1-8FBE-0F0EA093CBF3}" type="presOf" srcId="{1AD26744-65A3-46E2-A1AD-5394FC6B5E77}" destId="{2DA64D5D-1401-481D-AE32-5ECAA5D40960}" srcOrd="0" destOrd="0" presId="urn:microsoft.com/office/officeart/2005/8/layout/cycle6"/>
    <dgm:cxn modelId="{D73FC80C-2A0E-4DE9-8554-A23549EF730B}" type="presOf" srcId="{DE5439C6-99A9-4CEF-8675-CEC5D5A3FB3B}" destId="{36A9F43F-143A-41EA-9313-D9002EADA597}" srcOrd="0" destOrd="0" presId="urn:microsoft.com/office/officeart/2005/8/layout/cycle6"/>
    <dgm:cxn modelId="{91A88C11-1510-4698-8948-99FB45A48498}" srcId="{6D41441D-6766-420E-B0EE-6581D1AF2B93}" destId="{0BE42BF0-5E8C-421A-8126-0106AD242555}" srcOrd="5" destOrd="0" parTransId="{1593CB53-376F-4FCE-91FC-6C5634ECAA99}" sibTransId="{C80AB17F-CD1D-4927-A66A-5BCF6A9D2592}"/>
    <dgm:cxn modelId="{85F3D546-8F81-4755-8AF8-0293F9F6B714}" type="presOf" srcId="{4667D5C9-18FE-41D7-8635-C90D3C9431D9}" destId="{82CDDFB8-01D2-4188-B36A-819C755CFC07}" srcOrd="0" destOrd="0" presId="urn:microsoft.com/office/officeart/2005/8/layout/cycle6"/>
    <dgm:cxn modelId="{1609FAAF-642E-4FCD-9517-BA666C8C71E0}" type="presOf" srcId="{4C5D24A2-CDAC-422E-9B4F-CA9BAF70740E}" destId="{421B3990-CFEB-4E5C-87A5-3C22AC00A806}" srcOrd="0" destOrd="0" presId="urn:microsoft.com/office/officeart/2005/8/layout/cycle6"/>
    <dgm:cxn modelId="{C809832B-4C31-4128-BC22-B807F191A0FF}" type="presOf" srcId="{2EB16A00-5080-40F1-8E9D-69FAF2C41B45}" destId="{1591424A-ABEE-4160-94A5-48B38B08325B}" srcOrd="0" destOrd="0" presId="urn:microsoft.com/office/officeart/2005/8/layout/cycle6"/>
    <dgm:cxn modelId="{F4F9E040-F8E6-4933-8301-76E0C122F3BD}" type="presOf" srcId="{0BE42BF0-5E8C-421A-8126-0106AD242555}" destId="{51E5AE1A-CEB7-41C2-B64C-154B8C1D5588}" srcOrd="0" destOrd="0" presId="urn:microsoft.com/office/officeart/2005/8/layout/cycle6"/>
    <dgm:cxn modelId="{6EECDC44-81E5-4802-955F-4B8FAC355F9C}" type="presOf" srcId="{4A3D7549-939D-4502-85B0-6422569789FC}" destId="{C55A16DC-1976-4E6C-99B3-30290D54BB03}" srcOrd="0" destOrd="0" presId="urn:microsoft.com/office/officeart/2005/8/layout/cycle6"/>
    <dgm:cxn modelId="{F6B0564C-541A-4BFE-8F81-62A9681652CA}" type="presParOf" srcId="{F37D753A-6AAD-4E23-8562-1D57C3B5FDD7}" destId="{9B4E8335-0A45-4090-9484-C1D231563E5D}" srcOrd="0" destOrd="0" presId="urn:microsoft.com/office/officeart/2005/8/layout/cycle6"/>
    <dgm:cxn modelId="{1A78F6BC-AC0E-4300-A881-45AA3B3369D1}" type="presParOf" srcId="{F37D753A-6AAD-4E23-8562-1D57C3B5FDD7}" destId="{FD20ABB3-6001-4EA5-8631-EFD6C4E3124F}" srcOrd="1" destOrd="0" presId="urn:microsoft.com/office/officeart/2005/8/layout/cycle6"/>
    <dgm:cxn modelId="{CDB11F9B-AC83-4C63-A7B6-42CCBD08E649}" type="presParOf" srcId="{F37D753A-6AAD-4E23-8562-1D57C3B5FDD7}" destId="{36A9F43F-143A-41EA-9313-D9002EADA597}" srcOrd="2" destOrd="0" presId="urn:microsoft.com/office/officeart/2005/8/layout/cycle6"/>
    <dgm:cxn modelId="{71C5172E-35E3-4383-BDDE-0E3A5183E410}" type="presParOf" srcId="{F37D753A-6AAD-4E23-8562-1D57C3B5FDD7}" destId="{D7DD89D4-4E92-4F81-BC14-F1AD294BD04D}" srcOrd="3" destOrd="0" presId="urn:microsoft.com/office/officeart/2005/8/layout/cycle6"/>
    <dgm:cxn modelId="{55403D44-2508-4787-93A7-E1E29E3FD185}" type="presParOf" srcId="{F37D753A-6AAD-4E23-8562-1D57C3B5FDD7}" destId="{D06CEBE1-AB72-43E2-A15F-3B73A733DDBB}" srcOrd="4" destOrd="0" presId="urn:microsoft.com/office/officeart/2005/8/layout/cycle6"/>
    <dgm:cxn modelId="{F9A2988B-5F0A-4B2B-B472-FA81EC6AB3A8}" type="presParOf" srcId="{F37D753A-6AAD-4E23-8562-1D57C3B5FDD7}" destId="{82CDDFB8-01D2-4188-B36A-819C755CFC07}" srcOrd="5" destOrd="0" presId="urn:microsoft.com/office/officeart/2005/8/layout/cycle6"/>
    <dgm:cxn modelId="{DCE5082B-49D5-4644-B8BC-87DB8ACCF29C}" type="presParOf" srcId="{F37D753A-6AAD-4E23-8562-1D57C3B5FDD7}" destId="{2CBE10FF-5C7A-481D-AD98-2B7999D8BA0F}" srcOrd="6" destOrd="0" presId="urn:microsoft.com/office/officeart/2005/8/layout/cycle6"/>
    <dgm:cxn modelId="{D73B6EA3-F9B3-45FC-8C58-7F62A6CA427C}" type="presParOf" srcId="{F37D753A-6AAD-4E23-8562-1D57C3B5FDD7}" destId="{B9AD4560-2166-4B44-BF74-8330E1E48E0C}" srcOrd="7" destOrd="0" presId="urn:microsoft.com/office/officeart/2005/8/layout/cycle6"/>
    <dgm:cxn modelId="{3912111E-E9DB-4FE5-9BBB-FADB9A07A035}" type="presParOf" srcId="{F37D753A-6AAD-4E23-8562-1D57C3B5FDD7}" destId="{1591424A-ABEE-4160-94A5-48B38B08325B}" srcOrd="8" destOrd="0" presId="urn:microsoft.com/office/officeart/2005/8/layout/cycle6"/>
    <dgm:cxn modelId="{658DAE18-E19D-4054-A4D2-CA653A20B6F3}" type="presParOf" srcId="{F37D753A-6AAD-4E23-8562-1D57C3B5FDD7}" destId="{FDC276AA-337E-4655-A936-C05EA03B9743}" srcOrd="9" destOrd="0" presId="urn:microsoft.com/office/officeart/2005/8/layout/cycle6"/>
    <dgm:cxn modelId="{FAA700AA-1179-4657-95C9-AA3ABD055EA0}" type="presParOf" srcId="{F37D753A-6AAD-4E23-8562-1D57C3B5FDD7}" destId="{28313FEA-6AC6-4F57-B667-45C69059D5DE}" srcOrd="10" destOrd="0" presId="urn:microsoft.com/office/officeart/2005/8/layout/cycle6"/>
    <dgm:cxn modelId="{CBE51375-447A-46EC-8850-67362F3C6948}" type="presParOf" srcId="{F37D753A-6AAD-4E23-8562-1D57C3B5FDD7}" destId="{C55A16DC-1976-4E6C-99B3-30290D54BB03}" srcOrd="11" destOrd="0" presId="urn:microsoft.com/office/officeart/2005/8/layout/cycle6"/>
    <dgm:cxn modelId="{8111FC91-3F6F-432E-8887-5CD11A201366}" type="presParOf" srcId="{F37D753A-6AAD-4E23-8562-1D57C3B5FDD7}" destId="{3B7B0E3B-FCB1-4DFD-BD64-C64A05FEA40E}" srcOrd="12" destOrd="0" presId="urn:microsoft.com/office/officeart/2005/8/layout/cycle6"/>
    <dgm:cxn modelId="{E46B2DA8-6427-49B4-BE03-5785F102C2A3}" type="presParOf" srcId="{F37D753A-6AAD-4E23-8562-1D57C3B5FDD7}" destId="{B6F7DC41-67B1-4090-BF02-9C6A4FDC2677}" srcOrd="13" destOrd="0" presId="urn:microsoft.com/office/officeart/2005/8/layout/cycle6"/>
    <dgm:cxn modelId="{E47517B8-3D68-43D9-A068-E044B005213E}" type="presParOf" srcId="{F37D753A-6AAD-4E23-8562-1D57C3B5FDD7}" destId="{2DA64D5D-1401-481D-AE32-5ECAA5D40960}" srcOrd="14" destOrd="0" presId="urn:microsoft.com/office/officeart/2005/8/layout/cycle6"/>
    <dgm:cxn modelId="{3CD5B248-C0A8-4E78-83EE-8F53710CFE5A}" type="presParOf" srcId="{F37D753A-6AAD-4E23-8562-1D57C3B5FDD7}" destId="{51E5AE1A-CEB7-41C2-B64C-154B8C1D5588}" srcOrd="15" destOrd="0" presId="urn:microsoft.com/office/officeart/2005/8/layout/cycle6"/>
    <dgm:cxn modelId="{50BCC7CC-2E09-440A-B510-917D5A4A0215}" type="presParOf" srcId="{F37D753A-6AAD-4E23-8562-1D57C3B5FDD7}" destId="{93D1E8C1-8514-48D8-910D-6F6C45212D8E}" srcOrd="16" destOrd="0" presId="urn:microsoft.com/office/officeart/2005/8/layout/cycle6"/>
    <dgm:cxn modelId="{4169EBAD-FEBE-40DF-ABFC-C8EEBEC92702}" type="presParOf" srcId="{F37D753A-6AAD-4E23-8562-1D57C3B5FDD7}" destId="{A5028E09-6575-4437-B107-DE105AE3AC7D}" srcOrd="17" destOrd="0" presId="urn:microsoft.com/office/officeart/2005/8/layout/cycle6"/>
    <dgm:cxn modelId="{18FA2D86-3361-43E3-9CE9-68EFD79E55AC}" type="presParOf" srcId="{F37D753A-6AAD-4E23-8562-1D57C3B5FDD7}" destId="{EB501D17-9B22-444A-AD29-8A9108BD4738}" srcOrd="18" destOrd="0" presId="urn:microsoft.com/office/officeart/2005/8/layout/cycle6"/>
    <dgm:cxn modelId="{5D93C24C-A958-4CC7-A52A-71C3C5A63932}" type="presParOf" srcId="{F37D753A-6AAD-4E23-8562-1D57C3B5FDD7}" destId="{67F961A6-95AA-4F0E-B045-B75A96223669}" srcOrd="19" destOrd="0" presId="urn:microsoft.com/office/officeart/2005/8/layout/cycle6"/>
    <dgm:cxn modelId="{5CDDB9BE-C7AF-4AE6-99DD-E4F5553BD9EC}" type="presParOf" srcId="{F37D753A-6AAD-4E23-8562-1D57C3B5FDD7}" destId="{421B3990-CFEB-4E5C-87A5-3C22AC00A806}" srcOrd="20" destOrd="0" presId="urn:microsoft.com/office/officeart/2005/8/layout/cycle6"/>
    <dgm:cxn modelId="{C16D0CBA-4AA8-42EA-902D-73ACA9D79891}" type="presParOf" srcId="{F37D753A-6AAD-4E23-8562-1D57C3B5FDD7}" destId="{99223132-05F5-496A-AF28-7AB94F2A53C1}" srcOrd="21" destOrd="0" presId="urn:microsoft.com/office/officeart/2005/8/layout/cycle6"/>
    <dgm:cxn modelId="{508E5FAD-4271-4E6F-84F4-0B46981CDF28}" type="presParOf" srcId="{F37D753A-6AAD-4E23-8562-1D57C3B5FDD7}" destId="{B9A7FE2F-85B5-46E4-B9A1-3D37F4AF8644}" srcOrd="22" destOrd="0" presId="urn:microsoft.com/office/officeart/2005/8/layout/cycle6"/>
    <dgm:cxn modelId="{3B09C3DC-DAE9-489C-9217-09BFC64C1566}" type="presParOf" srcId="{F37D753A-6AAD-4E23-8562-1D57C3B5FDD7}" destId="{2926DECB-C73F-4DF3-9798-13191BB62976}" srcOrd="23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A734-3CE6-4A7B-8DA2-25CD71F1A5EB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B963-F6C4-4F70-8C01-D85942BFA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FB963-F6C4-4F70-8C01-D85942BFAA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8458200" cy="1219200"/>
          </a:xfr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Конспект урока по математике 1 класс</a:t>
            </a:r>
          </a:p>
          <a:p>
            <a:pPr algn="ctr"/>
            <a:r>
              <a:rPr lang="ru-RU" sz="2800" i="1" dirty="0" smtClean="0"/>
              <a:t>УМК «Планета знаний»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357694"/>
            <a:ext cx="8686800" cy="118482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                                                                                                              Выполнила: </a:t>
            </a:r>
            <a:r>
              <a:rPr lang="ru-RU" sz="1600" dirty="0" err="1" smtClean="0"/>
              <a:t>О.А.Трубкина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учитель первой категории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МОУ гимназия </a:t>
            </a:r>
            <a:r>
              <a:rPr lang="ru-RU" sz="1800" dirty="0" smtClean="0"/>
              <a:t>№ 53</a:t>
            </a:r>
            <a:endParaRPr lang="ru-RU" sz="1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85720" y="2214554"/>
            <a:ext cx="8686800" cy="1184825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Тема урока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«Многоугольники»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1785926"/>
            <a:ext cx="6572296" cy="4929198"/>
          </a:xfrm>
          <a:prstGeom prst="cloudCallout">
            <a:avLst>
              <a:gd name="adj1" fmla="val 65018"/>
              <a:gd name="adj2" fmla="val -66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14554"/>
            <a:ext cx="4989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Верно,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треугольник.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14546" y="4143380"/>
            <a:ext cx="2143140" cy="1785950"/>
          </a:xfrm>
          <a:prstGeom prst="triangle">
            <a:avLst/>
          </a:prstGeom>
          <a:solidFill>
            <a:srgbClr val="FFFF00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 descr="треугольник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100" y="2071678"/>
            <a:ext cx="7477512" cy="142876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714348" y="214290"/>
            <a:ext cx="6500858" cy="1714512"/>
          </a:xfrm>
          <a:prstGeom prst="cloudCallout">
            <a:avLst>
              <a:gd name="adj1" fmla="val 62110"/>
              <a:gd name="adj2" fmla="val -25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28604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№2.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 изображён хорошо знакомый всем треугольник.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876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обозначены вершины треугольника?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являются стороны?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Чем образованы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углы треугольника?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357158" y="357166"/>
            <a:ext cx="6572296" cy="1928826"/>
          </a:xfrm>
          <a:prstGeom prst="cloudCallout">
            <a:avLst>
              <a:gd name="adj1" fmla="val 65508"/>
              <a:gd name="adj2" fmla="val -3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00372"/>
            <a:ext cx="81190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этой фигуры 4 вершины,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равные стороны,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прямых угла.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04"/>
            <a:ext cx="51096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Отгадайте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какая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Фигура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следующая?</a:t>
            </a:r>
            <a:endParaRPr lang="ru-RU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1785926"/>
            <a:ext cx="6572296" cy="4929198"/>
          </a:xfrm>
          <a:prstGeom prst="cloudCallout">
            <a:avLst>
              <a:gd name="adj1" fmla="val 65018"/>
              <a:gd name="adj2" fmla="val -66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3116"/>
            <a:ext cx="3863558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Верно,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квадрат.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000504"/>
            <a:ext cx="1785950" cy="1785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500034" y="2285992"/>
            <a:ext cx="7572428" cy="3929090"/>
          </a:xfrm>
          <a:prstGeom prst="cloudCallout">
            <a:avLst>
              <a:gd name="adj1" fmla="val 46119"/>
              <a:gd name="adj2" fmla="val -8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786058"/>
            <a:ext cx="62603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Покажите вершины,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стороны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углы квадрата.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285688" y="1857364"/>
            <a:ext cx="8572592" cy="3071834"/>
          </a:xfrm>
          <a:prstGeom prst="cloudCallout">
            <a:avLst>
              <a:gd name="adj1" fmla="val 38793"/>
              <a:gd name="adj2" fmla="val -87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143116"/>
            <a:ext cx="54124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вот, что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однажды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произошло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этими фигурами…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214290"/>
            <a:ext cx="5050998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Жили – были два брата –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Треугольник с квадратом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Старший – квадратный,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Добродушный и приятный.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Младший – треугольный,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Вечно недовольный.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3553" name="Рисунок 13" descr="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86058"/>
            <a:ext cx="4848462" cy="34779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85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балярина.bmp"/>
          <p:cNvPicPr>
            <a:picLocks noChangeAspect="1"/>
          </p:cNvPicPr>
          <p:nvPr/>
        </p:nvPicPr>
        <p:blipFill>
          <a:blip r:embed="rId3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285728"/>
            <a:ext cx="5301644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 расспрашивать квадрат: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«Почему ты злишься, брат?»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Тот кричит ему: «Смотри,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полней меня и шире,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меня углов лишь три,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тебя же их четыре.»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Рисунок 23" descr="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897329" cy="352768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85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57620" y="4214818"/>
            <a:ext cx="5138138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квадрат ответил: «Брат!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же старше, я – квадрат»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сказал ещё нежней: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«Неизвестно – кто нужней!»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69" name="Рисунок 34" descr="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76636" cy="407196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85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2910" y="3929066"/>
            <a:ext cx="4785669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настала ночь, и к брату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Натыкаясь на столы,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Младший лезет воровато,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Срезать старшему углы.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3" name="Рисунок 40" descr="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696" y="142852"/>
            <a:ext cx="4595873" cy="385765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85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лярина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07" r="6207"/>
          <a:stretch>
            <a:fillRect/>
          </a:stretch>
        </p:blipFill>
        <p:spPr>
          <a:xfrm>
            <a:off x="4000496" y="571480"/>
            <a:ext cx="5029200" cy="5741988"/>
          </a:xfrm>
        </p:spPr>
      </p:pic>
      <p:sp>
        <p:nvSpPr>
          <p:cNvPr id="12" name="Выноска-облако 11"/>
          <p:cNvSpPr/>
          <p:nvPr/>
        </p:nvSpPr>
        <p:spPr>
          <a:xfrm>
            <a:off x="142844" y="1428736"/>
            <a:ext cx="4214810" cy="2714644"/>
          </a:xfrm>
          <a:prstGeom prst="cloudCallout">
            <a:avLst>
              <a:gd name="adj1" fmla="val 80089"/>
              <a:gd name="adj2" fmla="val -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3392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Здравствуйте, ребята!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королевство Геометрии.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786182" y="3286124"/>
            <a:ext cx="4643387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Уходя сказал: «Приятных 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тебе желаю снов!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Спать ложился – был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Квадратным,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проснёшься без углов.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4817" name="Рисунок 42" descr="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5"/>
            <a:ext cx="3571901" cy="3101601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11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5720" y="214290"/>
            <a:ext cx="5190460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на утро младший брат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Страшной месте был не рад.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Поглядел он – нет квадрата,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Онемел… Стоял без слов.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28662" y="4643446"/>
            <a:ext cx="4471096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так месть! 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у брата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маленьких углов!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5841" name="Рисунок 44" descr="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3371860" cy="287048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285728"/>
            <a:ext cx="6500858" cy="2000264"/>
          </a:xfrm>
          <a:prstGeom prst="cloudCallout">
            <a:avLst>
              <a:gd name="adj1" fmla="val 70165"/>
              <a:gd name="adj2" fmla="val -4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5494260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углов получилось?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Какая это фигура?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285728"/>
            <a:ext cx="6500858" cy="2000264"/>
          </a:xfrm>
          <a:prstGeom prst="cloudCallout">
            <a:avLst>
              <a:gd name="adj1" fmla="val 70165"/>
              <a:gd name="adj2" fmla="val -4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643042" y="2500306"/>
            <a:ext cx="4500594" cy="3929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428604"/>
            <a:ext cx="41568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вершин,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сторон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углов у этой фигуры?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500034" y="285728"/>
            <a:ext cx="6286544" cy="3286148"/>
          </a:xfrm>
          <a:prstGeom prst="cloudCallout">
            <a:avLst>
              <a:gd name="adj1" fmla="val 66807"/>
              <a:gd name="adj2" fmla="val -37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480"/>
            <a:ext cx="49620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если у треугольника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отрезать углы,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какая фигура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получится?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214290"/>
            <a:ext cx="6143668" cy="1928826"/>
          </a:xfrm>
          <a:prstGeom prst="cloudCallout">
            <a:avLst>
              <a:gd name="adj1" fmla="val 68772"/>
              <a:gd name="adj2" fmla="val -29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384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Верно, это…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786050" y="3357562"/>
            <a:ext cx="2343159" cy="2128846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214282" y="428604"/>
            <a:ext cx="6000792" cy="1785950"/>
          </a:xfrm>
          <a:prstGeom prst="cloudCallout">
            <a:avLst>
              <a:gd name="adj1" fmla="val 77813"/>
              <a:gd name="adj2" fmla="val -39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1480"/>
            <a:ext cx="4822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эти фигуры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одним словом.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000372"/>
            <a:ext cx="2000264" cy="2000264"/>
          </a:xfrm>
          <a:prstGeom prst="rect">
            <a:avLst/>
          </a:prstGeom>
          <a:solidFill>
            <a:srgbClr val="DA2AB6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357422" y="2928934"/>
            <a:ext cx="2271721" cy="2057408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92D050"/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72000" y="2928934"/>
            <a:ext cx="2143140" cy="20717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сьмиугольник 8"/>
          <p:cNvSpPr/>
          <p:nvPr/>
        </p:nvSpPr>
        <p:spPr>
          <a:xfrm>
            <a:off x="6858016" y="2928934"/>
            <a:ext cx="2071702" cy="2071702"/>
          </a:xfrm>
          <a:prstGeom prst="octagon">
            <a:avLst/>
          </a:prstGeom>
          <a:solidFill>
            <a:srgbClr val="AF423F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928662" y="142852"/>
            <a:ext cx="6286544" cy="1643074"/>
          </a:xfrm>
          <a:prstGeom prst="cloudCallout">
            <a:avLst>
              <a:gd name="adj1" fmla="val 62134"/>
              <a:gd name="adj2" fmla="val -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4859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сейчас все вместе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тдохнём!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785926"/>
            <a:ext cx="5833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считали, мы решали,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456795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 – очень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устали.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Ручками – похлопаем,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Ножками – потопаем.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 – присядем.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Быстро встанем.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Улыбнёмся,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Тихо сядем.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Выноска-облако 3"/>
          <p:cNvSpPr/>
          <p:nvPr/>
        </p:nvSpPr>
        <p:spPr>
          <a:xfrm>
            <a:off x="571472" y="2500306"/>
            <a:ext cx="8072494" cy="2928958"/>
          </a:xfrm>
          <a:prstGeom prst="cloudCallout">
            <a:avLst>
              <a:gd name="adj1" fmla="val 39380"/>
              <a:gd name="adj2" fmla="val -111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928934"/>
            <a:ext cx="65344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Продолжаем работу.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Открываем рабочие тетради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странице 30.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642910" y="428604"/>
            <a:ext cx="6143668" cy="1928826"/>
          </a:xfrm>
          <a:prstGeom prst="cloudCallout">
            <a:avLst>
              <a:gd name="adj1" fmla="val 66534"/>
              <a:gd name="adj2" fmla="val -40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857232"/>
            <a:ext cx="3799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знаки: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857488" y="3000372"/>
            <a:ext cx="500066" cy="21431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488" y="2857496"/>
            <a:ext cx="500066" cy="142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4357686" y="2786058"/>
            <a:ext cx="500066" cy="21431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7686" y="3000372"/>
            <a:ext cx="500066" cy="142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3571868" y="2928934"/>
            <a:ext cx="57150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571868" y="3071810"/>
            <a:ext cx="57150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=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636"/>
            <a:ext cx="7273345" cy="120811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3929066"/>
            <a:ext cx="907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Вставьте пропущенные знаки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лярина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</p:spPr>
      </p:pic>
      <p:sp>
        <p:nvSpPr>
          <p:cNvPr id="5" name="Выноска-облако 4"/>
          <p:cNvSpPr/>
          <p:nvPr/>
        </p:nvSpPr>
        <p:spPr>
          <a:xfrm>
            <a:off x="428596" y="285728"/>
            <a:ext cx="6572296" cy="1714512"/>
          </a:xfrm>
          <a:prstGeom prst="cloudCallout">
            <a:avLst>
              <a:gd name="adj1" fmla="val 63624"/>
              <a:gd name="adj2" fmla="val -30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00042"/>
            <a:ext cx="3896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Расшифруйте тему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сегодняшнего урока!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642910" y="214290"/>
            <a:ext cx="6643734" cy="1857388"/>
          </a:xfrm>
          <a:prstGeom prst="cloudCallout">
            <a:avLst>
              <a:gd name="adj1" fmla="val 58444"/>
              <a:gd name="adj2" fmla="val -26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№1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7897029" cy="8505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5836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Запишите числа от 8 до 4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0" y="928670"/>
            <a:ext cx="7429520" cy="2143140"/>
          </a:xfrm>
          <a:prstGeom prst="cloudCallout">
            <a:avLst>
              <a:gd name="adj1" fmla="val 57760"/>
              <a:gd name="adj2" fmla="val -62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65851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Запишите числа, стоящие слева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4 и справа от 7.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4 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8395777" cy="87344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642910" y="142852"/>
            <a:ext cx="6643734" cy="1643074"/>
          </a:xfrm>
          <a:prstGeom prst="cloudCallout">
            <a:avLst>
              <a:gd name="adj1" fmla="val 58444"/>
              <a:gd name="adj2" fmla="val -23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472" y="1714488"/>
            <a:ext cx="80724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надо нам, ребятки,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умелых наших рук.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Нарисуем два квадрата,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на них огромный круг,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потом ещё кружочек,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Треугольный колпачок…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Вот и вышел, вот и вышел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Развесёлый  чудачёк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3812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Сделаем вместе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зарядку для рук.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428596" y="142852"/>
            <a:ext cx="6858048" cy="2214578"/>
          </a:xfrm>
          <a:prstGeom prst="cloudCallout">
            <a:avLst>
              <a:gd name="adj1" fmla="val 58900"/>
              <a:gd name="adj2" fmla="val -26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4750082" cy="1928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Продолжаем работу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учебнику.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№4.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№4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4429132"/>
            <a:ext cx="8252674" cy="15396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3000372"/>
            <a:ext cx="6496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Какой угольник следующий?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2500306"/>
            <a:ext cx="8786874" cy="2643206"/>
          </a:xfrm>
          <a:prstGeom prst="cloudCallout">
            <a:avLst>
              <a:gd name="adj1" fmla="val 38171"/>
              <a:gd name="adj2" fmla="val -116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14620"/>
            <a:ext cx="61645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вы думаете, что будет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являться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границей многоугольника?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3714752"/>
            <a:ext cx="8488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Граница многоугольника – замкнутая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ломаная линия,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которая на пересекает сама себя.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42910" y="285728"/>
            <a:ext cx="6143668" cy="1928826"/>
          </a:xfrm>
          <a:prstGeom prst="cloudCallout">
            <a:avLst>
              <a:gd name="adj1" fmla="val 67576"/>
              <a:gd name="adj2" fmla="val -3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642918"/>
            <a:ext cx="364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Запомните!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214290"/>
            <a:ext cx="7143800" cy="1357322"/>
          </a:xfrm>
          <a:prstGeom prst="cloudCallout">
            <a:avLst>
              <a:gd name="adj1" fmla="val 59976"/>
              <a:gd name="adj2" fmla="val -29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6411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Последнее задание для вас.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трапеция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4714876" cy="221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4357694"/>
            <a:ext cx="4857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вершина?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сторона?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образованы углы?</a:t>
            </a:r>
            <a:endParaRPr lang="ru-RU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7859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эту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фигуру по разному.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можно найти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показать у фигуры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929330"/>
            <a:ext cx="733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является границей многоугольника?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/>
          <a:srcRect l="6207" r="6207"/>
          <a:stretch>
            <a:fillRect/>
          </a:stretch>
        </p:blipFill>
        <p:spPr>
          <a:xfrm>
            <a:off x="5185876" y="2338892"/>
            <a:ext cx="3958124" cy="4519108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142844" y="142852"/>
            <a:ext cx="5715040" cy="4500594"/>
          </a:xfrm>
          <a:prstGeom prst="cloudCallout">
            <a:avLst>
              <a:gd name="adj1" fmla="val 58847"/>
              <a:gd name="adj2" fmla="val 35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40" y="1285860"/>
            <a:ext cx="491224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хорошо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поработали.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свидания, ребята!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новых встреч!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62" y="714356"/>
            <a:ext cx="235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лярина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</p:spPr>
      </p:pic>
      <p:sp>
        <p:nvSpPr>
          <p:cNvPr id="7" name="Выноска-облако 6"/>
          <p:cNvSpPr/>
          <p:nvPr/>
        </p:nvSpPr>
        <p:spPr>
          <a:xfrm>
            <a:off x="428596" y="285728"/>
            <a:ext cx="6572296" cy="1714512"/>
          </a:xfrm>
          <a:prstGeom prst="cloudCallout">
            <a:avLst>
              <a:gd name="adj1" fmla="val 63624"/>
              <a:gd name="adj2" fmla="val -30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тем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85992"/>
            <a:ext cx="7872286" cy="2619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00042"/>
            <a:ext cx="3896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Расшифруйте тему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сегодняшнего урока!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лярина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</p:spPr>
      </p:pic>
      <p:pic>
        <p:nvPicPr>
          <p:cNvPr id="4" name="Рисунок 3" descr="тем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85992"/>
            <a:ext cx="7872286" cy="2619999"/>
          </a:xfrm>
          <a:prstGeom prst="rect">
            <a:avLst/>
          </a:prstGeom>
        </p:spPr>
      </p:pic>
      <p:pic>
        <p:nvPicPr>
          <p:cNvPr id="8" name="Рисунок 7" descr="тема 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214554"/>
            <a:ext cx="7858180" cy="26432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100" y="5357826"/>
            <a:ext cx="7169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геометрические фигуры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использовала?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28596" y="285728"/>
            <a:ext cx="6572296" cy="1714512"/>
          </a:xfrm>
          <a:prstGeom prst="cloudCallout">
            <a:avLst>
              <a:gd name="adj1" fmla="val 63624"/>
              <a:gd name="adj2" fmla="val -30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71480"/>
            <a:ext cx="3605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лярина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</p:spPr>
      </p:pic>
      <p:sp>
        <p:nvSpPr>
          <p:cNvPr id="14" name="Стрелка вверх 13"/>
          <p:cNvSpPr/>
          <p:nvPr/>
        </p:nvSpPr>
        <p:spPr>
          <a:xfrm rot="11902736">
            <a:off x="1706168" y="4077225"/>
            <a:ext cx="264193" cy="857256"/>
          </a:xfrm>
          <a:prstGeom prst="upArrow">
            <a:avLst>
              <a:gd name="adj1" fmla="val 19128"/>
              <a:gd name="adj2" fmla="val 36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5000636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 ребят играли в футбол после занятий в школе. Один ушел и другой ушёл. Сколько осталось на поле?</a:t>
            </a:r>
            <a:endParaRPr lang="ru-RU" sz="1600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500042"/>
          <a:ext cx="914406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0" y="0"/>
            <a:ext cx="3857620" cy="1071546"/>
          </a:xfrm>
          <a:prstGeom prst="cloudCallout">
            <a:avLst>
              <a:gd name="adj1" fmla="val 152661"/>
              <a:gd name="adj2" fmla="val -1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42852"/>
            <a:ext cx="2784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сейчас игра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«Поспевай – не зевай!»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1142976" y="2571744"/>
            <a:ext cx="6572296" cy="2000240"/>
          </a:xfrm>
          <a:prstGeom prst="cloudCallout">
            <a:avLst>
              <a:gd name="adj1" fmla="val 51053"/>
              <a:gd name="adj2" fmla="val -1283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786058"/>
            <a:ext cx="4512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Откройте учебники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странице 52.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 descr="линии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6473398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3500438"/>
            <a:ext cx="86599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Назовите одним словом, что изображено?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линии замкнутые?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не замкнутые?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линии ломаные?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429256" y="142852"/>
            <a:ext cx="2000264" cy="1000108"/>
          </a:xfrm>
          <a:prstGeom prst="cloudCallout">
            <a:avLst>
              <a:gd name="adj1" fmla="val 80219"/>
              <a:gd name="adj2" fmla="val -5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142852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ярина.bmp"/>
          <p:cNvPicPr>
            <a:picLocks noChangeAspect="1"/>
          </p:cNvPicPr>
          <p:nvPr/>
        </p:nvPicPr>
        <p:blipFill>
          <a:blip r:embed="rId2" cstate="print"/>
          <a:srcRect l="6207" r="6207"/>
          <a:stretch>
            <a:fillRect/>
          </a:stretch>
        </p:blipFill>
        <p:spPr>
          <a:xfrm>
            <a:off x="7615262" y="0"/>
            <a:ext cx="1528738" cy="17454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142852"/>
            <a:ext cx="6858048" cy="2786082"/>
          </a:xfrm>
          <a:prstGeom prst="cloudCallout">
            <a:avLst>
              <a:gd name="adj1" fmla="val 64233"/>
              <a:gd name="adj2" fmla="val -32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8604"/>
            <a:ext cx="579453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моём королевстве живёт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геометрических фигур.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Отгадайте, о какой фигуре идёт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речь?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357562"/>
            <a:ext cx="40459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этой фигуры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вершины,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угла,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стороны.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681</Words>
  <PresentationFormat>Экран (4:3)</PresentationFormat>
  <Paragraphs>165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                                                                                                              Выполнила: О.А.Трубкина                                                                                                                учитель первой категории                                                                                                               МОУ гимназия № 53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муся</cp:lastModifiedBy>
  <cp:revision>35</cp:revision>
  <dcterms:modified xsi:type="dcterms:W3CDTF">2010-01-14T19:22:11Z</dcterms:modified>
</cp:coreProperties>
</file>