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0E53AB-D2AE-4538-8267-CB89946FC58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32E239-720B-4510-8A53-05FCE9F04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Имя прилагательное как часть речи.  Повторение изученного в 5 классе.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715016"/>
            <a:ext cx="6172200" cy="659906"/>
          </a:xfrm>
        </p:spPr>
        <p:txBody>
          <a:bodyPr/>
          <a:lstStyle/>
          <a:p>
            <a:r>
              <a:rPr lang="ru-RU" dirty="0" smtClean="0"/>
              <a:t>Урок русского языка в 6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Что мы сегодня повторили об имени прилагательном?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Для </a:t>
            </a:r>
            <a:r>
              <a:rPr lang="ru-RU" sz="3200" dirty="0" smtClean="0"/>
              <a:t>чего мы используем их в </a:t>
            </a:r>
            <a:r>
              <a:rPr lang="ru-RU" sz="3200" dirty="0" smtClean="0"/>
              <a:t>речи?</a:t>
            </a:r>
            <a:endParaRPr lang="ru-RU" sz="3200" dirty="0" smtClean="0"/>
          </a:p>
          <a:p>
            <a:pPr marL="457200" indent="-45720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sz="3200" dirty="0" smtClean="0"/>
              <a:t>1 группа </a:t>
            </a:r>
            <a:endParaRPr lang="ru-RU" sz="3200" dirty="0" smtClean="0"/>
          </a:p>
          <a:p>
            <a:pPr marL="457200" indent="-457200">
              <a:buNone/>
            </a:pPr>
            <a:r>
              <a:rPr lang="ru-RU" sz="3200" dirty="0" smtClean="0"/>
              <a:t> </a:t>
            </a:r>
            <a:r>
              <a:rPr lang="ru-RU" sz="2800" i="1" dirty="0" smtClean="0"/>
              <a:t>Выписать из художественного текста 3 предложения с именами прилагательными, обозначить их род, число, падеж</a:t>
            </a:r>
            <a:r>
              <a:rPr lang="ru-RU" sz="2800" i="1" dirty="0" smtClean="0"/>
              <a:t>.</a:t>
            </a:r>
          </a:p>
          <a:p>
            <a:pPr marL="457200" indent="-457200">
              <a:buNone/>
            </a:pPr>
            <a:endParaRPr lang="ru-RU" sz="3200" dirty="0" smtClean="0"/>
          </a:p>
          <a:p>
            <a:pPr marL="457200" indent="-457200">
              <a:buNone/>
            </a:pPr>
            <a:r>
              <a:rPr lang="ru-RU" sz="3200" dirty="0" smtClean="0"/>
              <a:t>2 </a:t>
            </a:r>
            <a:r>
              <a:rPr lang="ru-RU" sz="3200" dirty="0" smtClean="0"/>
              <a:t>группа </a:t>
            </a:r>
            <a:endParaRPr lang="ru-RU" sz="3200" dirty="0" smtClean="0"/>
          </a:p>
          <a:p>
            <a:pPr marL="457200" indent="-457200">
              <a:buNone/>
            </a:pPr>
            <a:r>
              <a:rPr lang="ru-RU" sz="2800" i="1" dirty="0" smtClean="0"/>
              <a:t>Упражнение </a:t>
            </a:r>
            <a:r>
              <a:rPr lang="ru-RU" sz="2800" i="1" dirty="0" smtClean="0"/>
              <a:t>248 (1,2,3 предложения)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24288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Повторить всё, что мы знаем об имени прилагательном </a:t>
            </a:r>
            <a:endParaRPr lang="en-US" sz="3200" dirty="0" smtClean="0"/>
          </a:p>
          <a:p>
            <a:r>
              <a:rPr lang="ru-RU" sz="3200" dirty="0" smtClean="0"/>
              <a:t>Выяснить: для чего они используются в речи?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А.С.Пушкин</a:t>
            </a:r>
            <a:endParaRPr lang="ru-RU" dirty="0"/>
          </a:p>
        </p:txBody>
      </p:sp>
      <p:pic>
        <p:nvPicPr>
          <p:cNvPr id="4" name="Содержимое 3" descr="iCAPZ1CO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57620" y="3143248"/>
            <a:ext cx="4138630" cy="2869450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26"/>
            <a:ext cx="2857520" cy="3499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Комплексный анализ </a:t>
            </a:r>
            <a:r>
              <a:rPr lang="ru-RU" b="1" dirty="0" smtClean="0"/>
              <a:t>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2800" dirty="0" smtClean="0"/>
              <a:t>Над глубок..  свеж.. снегами </a:t>
            </a:r>
            <a:r>
              <a:rPr lang="ru-RU" sz="2800" dirty="0" err="1" smtClean="0"/>
              <a:t>огромн</a:t>
            </a:r>
            <a:r>
              <a:rPr lang="ru-RU" sz="2800" dirty="0" smtClean="0"/>
              <a:t>.. и удивительно </a:t>
            </a:r>
            <a:r>
              <a:rPr lang="ru-RU" sz="2800" dirty="0" err="1" smtClean="0"/>
              <a:t>нежн</a:t>
            </a:r>
            <a:r>
              <a:rPr lang="ru-RU" sz="2800" dirty="0" smtClean="0"/>
              <a:t>.. небо. Такие </a:t>
            </a:r>
            <a:r>
              <a:rPr lang="ru-RU" sz="2800" dirty="0" err="1" smtClean="0"/>
              <a:t>ярк</a:t>
            </a:r>
            <a:r>
              <a:rPr lang="ru-RU" sz="2800" dirty="0" smtClean="0"/>
              <a:t>..  </a:t>
            </a:r>
            <a:r>
              <a:rPr lang="ru-RU" sz="2800" dirty="0" err="1" smtClean="0"/>
              <a:t>радостн</a:t>
            </a:r>
            <a:r>
              <a:rPr lang="ru-RU" sz="2800" dirty="0" smtClean="0"/>
              <a:t>.. краски бывают только по утрам. Особенно хороши они над свеж.. снегом и зелён.. бором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. </a:t>
            </a:r>
            <a:endParaRPr lang="ru-RU" sz="3200" dirty="0" smtClean="0"/>
          </a:p>
          <a:p>
            <a:pPr algn="r">
              <a:buNone/>
            </a:pPr>
            <a:r>
              <a:rPr lang="ru-RU" sz="3200" dirty="0" smtClean="0"/>
              <a:t>(И.Бунин)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067576" cy="4688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могу</a:t>
            </a:r>
            <a:r>
              <a:rPr lang="ru-RU" sz="4000" u="sng" dirty="0" smtClean="0">
                <a:uFill>
                  <a:solidFill>
                    <a:srgbClr val="FF0000"/>
                  </a:solidFill>
                </a:uFill>
              </a:rPr>
              <a:t>ч</a:t>
            </a:r>
          </a:p>
          <a:p>
            <a:pPr algn="ctr">
              <a:buNone/>
            </a:pPr>
            <a:r>
              <a:rPr lang="ru-RU" sz="4000" dirty="0" smtClean="0"/>
              <a:t>дрему</a:t>
            </a:r>
            <a:r>
              <a:rPr lang="ru-RU" sz="4000" u="sng" dirty="0" smtClean="0">
                <a:uFill>
                  <a:solidFill>
                    <a:srgbClr val="FF0000"/>
                  </a:solidFill>
                </a:uFill>
              </a:rPr>
              <a:t>ч</a:t>
            </a:r>
          </a:p>
          <a:p>
            <a:pPr algn="ctr">
              <a:buNone/>
            </a:pPr>
            <a:r>
              <a:rPr lang="ru-RU" sz="4000" dirty="0" smtClean="0"/>
              <a:t>хоро</a:t>
            </a:r>
            <a:r>
              <a:rPr lang="ru-RU" sz="4000" u="sng" dirty="0" smtClean="0">
                <a:uFill>
                  <a:solidFill>
                    <a:srgbClr val="FF0000"/>
                  </a:solidFill>
                </a:uFill>
              </a:rPr>
              <a:t>ш</a:t>
            </a:r>
          </a:p>
          <a:p>
            <a:pPr algn="ctr">
              <a:buNone/>
            </a:pPr>
            <a:r>
              <a:rPr lang="ru-RU" sz="4000" dirty="0" smtClean="0"/>
              <a:t>похо</a:t>
            </a:r>
            <a:r>
              <a:rPr lang="ru-RU" sz="4000" u="sng" dirty="0" smtClean="0">
                <a:uFill>
                  <a:solidFill>
                    <a:srgbClr val="FF0000"/>
                  </a:solidFill>
                </a:uFill>
              </a:rPr>
              <a:t>ж</a:t>
            </a:r>
          </a:p>
          <a:p>
            <a:pPr algn="ctr">
              <a:buNone/>
            </a:pPr>
            <a:r>
              <a:rPr lang="ru-RU" sz="4000" dirty="0" smtClean="0"/>
              <a:t>горя</a:t>
            </a:r>
            <a:r>
              <a:rPr lang="ru-RU" sz="4000" u="sng" dirty="0" smtClean="0">
                <a:uFill>
                  <a:solidFill>
                    <a:srgbClr val="FF0000"/>
                  </a:solidFill>
                </a:uFill>
              </a:rPr>
              <a:t>ч</a:t>
            </a:r>
          </a:p>
          <a:p>
            <a:pPr algn="ctr">
              <a:buNone/>
            </a:pPr>
            <a:endParaRPr lang="ru-RU" sz="4000" dirty="0" smtClean="0"/>
          </a:p>
          <a:p>
            <a:pPr algn="ctr"/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И. Э. Грабарь «Зимний пейзаж»</a:t>
            </a:r>
            <a:endParaRPr lang="ru-RU" dirty="0"/>
          </a:p>
        </p:txBody>
      </p:sp>
      <p:pic>
        <p:nvPicPr>
          <p:cNvPr id="4" name="Содержимое 3" descr="grabar10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40896" y="1600200"/>
            <a:ext cx="4900208" cy="4873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2285992"/>
            <a:ext cx="6781824" cy="4187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err="1" smtClean="0"/>
              <a:t>л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/>
              <a:t>зóревый</a:t>
            </a:r>
            <a:r>
              <a:rPr lang="ru-RU" sz="3600" dirty="0" smtClean="0"/>
              <a:t> –   </a:t>
            </a:r>
          </a:p>
          <a:p>
            <a:pPr>
              <a:buNone/>
            </a:pPr>
            <a:r>
              <a:rPr lang="ru-RU" sz="3600" dirty="0" err="1" smtClean="0"/>
              <a:t>л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/>
              <a:t>лóвый</a:t>
            </a:r>
            <a:r>
              <a:rPr lang="ru-RU" sz="3600" dirty="0" smtClean="0"/>
              <a:t> – </a:t>
            </a:r>
          </a:p>
          <a:p>
            <a:pPr>
              <a:buNone/>
            </a:pPr>
            <a:r>
              <a:rPr lang="ru-RU" sz="3600" dirty="0" err="1" smtClean="0"/>
              <a:t>с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/>
              <a:t>пфúровый</a:t>
            </a:r>
            <a:r>
              <a:rPr lang="ru-RU" sz="3600" dirty="0" smtClean="0"/>
              <a:t> – </a:t>
            </a:r>
          </a:p>
          <a:p>
            <a:pPr>
              <a:buNone/>
            </a:pPr>
            <a:r>
              <a:rPr lang="ru-RU" sz="3600" dirty="0" err="1" smtClean="0"/>
              <a:t>к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рá</a:t>
            </a:r>
            <a:r>
              <a:rPr lang="ru-RU" sz="3600" dirty="0" err="1" smtClean="0">
                <a:solidFill>
                  <a:srgbClr val="FF0000"/>
                </a:solidFill>
              </a:rPr>
              <a:t>лл</a:t>
            </a:r>
            <a:r>
              <a:rPr lang="ru-RU" sz="3600" dirty="0" err="1" smtClean="0"/>
              <a:t>овый</a:t>
            </a:r>
            <a:r>
              <a:rPr lang="ru-RU" sz="3600" dirty="0" smtClean="0"/>
              <a:t> –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Творческая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В природе  творилось нечто необычное. Казалось, что она праздновала небывалый праздник, - праздник ….  неба, ….      берёз, ….  </a:t>
            </a:r>
            <a:r>
              <a:rPr lang="en-US" sz="2800" dirty="0" smtClean="0"/>
              <a:t>   </a:t>
            </a:r>
            <a:r>
              <a:rPr lang="ru-RU" sz="2800" dirty="0" smtClean="0"/>
              <a:t>веток и  … </a:t>
            </a:r>
            <a:r>
              <a:rPr lang="en-US" sz="2800" dirty="0" smtClean="0"/>
              <a:t>                                            </a:t>
            </a:r>
            <a:r>
              <a:rPr lang="ru-RU" sz="2800" dirty="0" smtClean="0"/>
              <a:t>теней на  …. </a:t>
            </a:r>
            <a:r>
              <a:rPr lang="en-US" sz="2800" dirty="0" smtClean="0"/>
              <a:t>     </a:t>
            </a:r>
            <a:r>
              <a:rPr lang="ru-RU" sz="2800" dirty="0" smtClean="0"/>
              <a:t>снегу.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Творческая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В природе  творилось нечто необычное. Казалось, что она праздновала небывалый праздник, - праздник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лазоревого</a:t>
            </a:r>
            <a:r>
              <a:rPr lang="ru-RU" sz="2800" dirty="0" smtClean="0"/>
              <a:t> неба,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жемчужных</a:t>
            </a:r>
            <a:r>
              <a:rPr lang="ru-RU" sz="2800" dirty="0" smtClean="0"/>
              <a:t> берёз,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коралловых</a:t>
            </a:r>
            <a:r>
              <a:rPr lang="ru-RU" sz="2800" dirty="0" smtClean="0"/>
              <a:t> веток 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сапфировых </a:t>
            </a:r>
            <a:r>
              <a:rPr lang="ru-RU" sz="2800" dirty="0" smtClean="0"/>
              <a:t>теней </a:t>
            </a:r>
            <a:r>
              <a:rPr lang="ru-RU" sz="2800" dirty="0" smtClean="0"/>
              <a:t>на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сиреневом</a:t>
            </a:r>
            <a:r>
              <a:rPr lang="en-US" sz="2800" dirty="0" smtClean="0"/>
              <a:t>   </a:t>
            </a:r>
            <a:r>
              <a:rPr lang="ru-RU" sz="2800" dirty="0" smtClean="0"/>
              <a:t>снегу.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225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Имя прилагательное как часть речи.  Повторение изученного в 5 классе.</vt:lpstr>
      <vt:lpstr>Цель урока: </vt:lpstr>
      <vt:lpstr>А.С.Пушкин</vt:lpstr>
      <vt:lpstr>Комплексный анализ текста</vt:lpstr>
      <vt:lpstr>Проверка</vt:lpstr>
      <vt:lpstr> И. Э. Грабарь «Зимний пейзаж»</vt:lpstr>
      <vt:lpstr>Словарная работа</vt:lpstr>
      <vt:lpstr>Творческая работа</vt:lpstr>
      <vt:lpstr>Творческая работа</vt:lpstr>
      <vt:lpstr>Итог урока</vt:lpstr>
      <vt:lpstr>Домашнее задание </vt:lpstr>
    </vt:vector>
  </TitlesOfParts>
  <Company>сош7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 как часть речи.  Повторение изученного в 5 классе.</dc:title>
  <dc:creator>Ученик</dc:creator>
  <cp:lastModifiedBy>Komp-0</cp:lastModifiedBy>
  <cp:revision>11</cp:revision>
  <dcterms:created xsi:type="dcterms:W3CDTF">2010-01-30T09:27:27Z</dcterms:created>
  <dcterms:modified xsi:type="dcterms:W3CDTF">2010-01-30T10:52:01Z</dcterms:modified>
</cp:coreProperties>
</file>