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71" r:id="rId3"/>
    <p:sldId id="288" r:id="rId4"/>
    <p:sldId id="296" r:id="rId5"/>
    <p:sldId id="298" r:id="rId6"/>
    <p:sldId id="297" r:id="rId7"/>
    <p:sldId id="302" r:id="rId8"/>
    <p:sldId id="301" r:id="rId9"/>
    <p:sldId id="303" r:id="rId10"/>
    <p:sldId id="299" r:id="rId11"/>
    <p:sldId id="280" r:id="rId12"/>
    <p:sldId id="300" r:id="rId13"/>
    <p:sldId id="257" r:id="rId14"/>
    <p:sldId id="263" r:id="rId15"/>
    <p:sldId id="284" r:id="rId16"/>
    <p:sldId id="282" r:id="rId17"/>
    <p:sldId id="283" r:id="rId18"/>
    <p:sldId id="265" r:id="rId19"/>
    <p:sldId id="266" r:id="rId20"/>
    <p:sldId id="264" r:id="rId21"/>
    <p:sldId id="291" r:id="rId22"/>
    <p:sldId id="305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4584-15CB-4324-8E27-43F5BFB889D4}" type="datetimeFigureOut">
              <a:rPr lang="ru-RU" smtClean="0"/>
              <a:pPr/>
              <a:t>26.01.2010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5E6E-368F-4F60-BEE6-7766BAE09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79;&#1080;&#1082;&#1072;%20&#1080;%20&#1088;&#1091;&#1089;&#1089;&#1082;&#1080;&#1081;/snegurochka.avi" TargetMode="External"/><Relationship Id="rId2" Type="http://schemas.openxmlformats.org/officeDocument/2006/relationships/hyperlink" Target="snegurochka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103;\Desktop\&#1052;&#1072;&#1084;&#1080;&#1085;&#1099;%20&#1092;&#1072;&#1081;&#1083;&#1099;\&#1060;&#1080;&#1079;&#1080;&#1082;&#1072;%20&#1080;%20&#1088;&#1091;&#1089;&#1089;&#1082;&#1080;&#1081;\&#1042;&#1072;&#1083;&#1100;&#1089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algn="ctr">
              <a:buClr>
                <a:schemeClr val="hlink"/>
              </a:buClr>
              <a:buSzPct val="120000"/>
              <a:buNone/>
            </a:pPr>
            <a:endParaRPr lang="ru-RU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ctr">
              <a:buClr>
                <a:schemeClr val="hlink"/>
              </a:buClr>
              <a:buSzPct val="120000"/>
              <a:buNone/>
            </a:pPr>
            <a:r>
              <a:rPr lang="ru-RU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Интегрированный урок русского языка и физики  </a:t>
            </a:r>
          </a:p>
          <a:p>
            <a:pPr algn="ctr">
              <a:buClr>
                <a:schemeClr val="hlink"/>
              </a:buClr>
              <a:buSzPct val="120000"/>
            </a:pPr>
            <a:endParaRPr lang="ru-RU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Clr>
                <a:schemeClr val="hlink"/>
              </a:buClr>
              <a:buSzPct val="120000"/>
              <a:buNone/>
            </a:pPr>
            <a:endParaRPr lang="ru-RU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Clr>
                <a:schemeClr val="hlink"/>
              </a:buClr>
              <a:buSzPct val="120000"/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Учитель русского языка и литературы  </a:t>
            </a:r>
          </a:p>
          <a:p>
            <a:pPr algn="r">
              <a:buClr>
                <a:schemeClr val="hlink"/>
              </a:buClr>
              <a:buSzPct val="120000"/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Т.Н. Прокопенко </a:t>
            </a:r>
          </a:p>
          <a:p>
            <a:pPr algn="ctr">
              <a:buClr>
                <a:schemeClr val="hlink"/>
              </a:buClr>
              <a:buSzPct val="120000"/>
              <a:buNone/>
            </a:pPr>
            <a:endParaRPr lang="ru-RU" sz="3000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Clr>
                <a:schemeClr val="hlink"/>
              </a:buClr>
              <a:buSzPct val="120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 Учитель физики М.В. Шевцова</a:t>
            </a:r>
          </a:p>
          <a:p>
            <a:pPr algn="ctr">
              <a:buClr>
                <a:schemeClr val="hlink"/>
              </a:buClr>
              <a:buSzPct val="120000"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Clr>
                <a:schemeClr val="hlink"/>
              </a:buClr>
              <a:buSzPct val="120000"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Clr>
                <a:schemeClr val="hlink"/>
              </a:buClr>
              <a:buSzPct val="120000"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Clr>
                <a:schemeClr val="hlink"/>
              </a:buClr>
              <a:buSzPct val="120000"/>
              <a:buNone/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ГОУ СОШ «Школа здоровья» № 1959                                                               2009-2010 </a:t>
            </a:r>
            <a:r>
              <a:rPr lang="ru-RU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гг</a:t>
            </a:r>
            <a:endParaRPr lang="ru-RU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57562"/>
            <a:ext cx="4500594" cy="3786214"/>
          </a:xfrm>
        </p:spPr>
        <p:txBody>
          <a:bodyPr/>
          <a:lstStyle/>
          <a:p>
            <a:r>
              <a:rPr lang="ru-RU" sz="3600" b="1" i="1" dirty="0" smtClean="0"/>
              <a:t>Георгий Васильевич Свиридов</a:t>
            </a:r>
            <a:br>
              <a:rPr lang="ru-RU" sz="3600" b="1" i="1" dirty="0" smtClean="0"/>
            </a:br>
            <a:r>
              <a:rPr lang="ru-RU" sz="3600" b="1" i="1" dirty="0"/>
              <a:t>(</a:t>
            </a:r>
            <a:r>
              <a:rPr lang="ru-RU" sz="3600" b="1" i="1" dirty="0" smtClean="0"/>
              <a:t>1915-1998)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еоргий Свирид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4340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285728"/>
            <a:ext cx="24865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Александр </a:t>
            </a:r>
          </a:p>
          <a:p>
            <a:r>
              <a:rPr lang="ru-RU" sz="3600" b="1" i="1" dirty="0" smtClean="0"/>
              <a:t>Сергеевич</a:t>
            </a:r>
          </a:p>
          <a:p>
            <a:r>
              <a:rPr lang="ru-RU" sz="3600" b="1" i="1" dirty="0" smtClean="0"/>
              <a:t> Пушкин</a:t>
            </a:r>
          </a:p>
          <a:p>
            <a:r>
              <a:rPr lang="ru-RU" sz="3600" b="1" i="1" dirty="0" smtClean="0"/>
              <a:t>(1799-1837)</a:t>
            </a:r>
            <a:endParaRPr lang="ru-RU" sz="3600" b="1" i="1" dirty="0"/>
          </a:p>
        </p:txBody>
      </p:sp>
      <p:pic>
        <p:nvPicPr>
          <p:cNvPr id="7" name="Рисунок 6" descr="Пушк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571744"/>
            <a:ext cx="3108783" cy="402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Глаголы</a:t>
            </a:r>
          </a:p>
          <a:p>
            <a:pPr>
              <a:buNone/>
            </a:pPr>
            <a:r>
              <a:rPr lang="ru-RU" b="1" dirty="0" smtClean="0"/>
              <a:t>отнять – Отнял – отнялА – Отняли</a:t>
            </a:r>
          </a:p>
          <a:p>
            <a:pPr>
              <a:buNone/>
            </a:pPr>
            <a:r>
              <a:rPr lang="ru-RU" b="1" dirty="0" smtClean="0"/>
              <a:t>понять – пОнял – понялА – пОняли</a:t>
            </a:r>
          </a:p>
          <a:p>
            <a:pPr>
              <a:buNone/>
            </a:pPr>
            <a:r>
              <a:rPr lang="ru-RU" b="1" dirty="0" smtClean="0"/>
              <a:t>начать – нАчал – началА – нАчали</a:t>
            </a:r>
          </a:p>
          <a:p>
            <a:pPr>
              <a:buNone/>
            </a:pPr>
            <a:r>
              <a:rPr lang="ru-RU" b="1" dirty="0" smtClean="0"/>
              <a:t>создать – сОздал – создалА – сОздали</a:t>
            </a:r>
          </a:p>
          <a:p>
            <a:pPr>
              <a:buNone/>
            </a:pPr>
            <a:r>
              <a:rPr lang="ru-RU" b="1" dirty="0" smtClean="0"/>
              <a:t>принять – прИнял – принялА – прИняли</a:t>
            </a:r>
          </a:p>
          <a:p>
            <a:pPr>
              <a:buNone/>
            </a:pPr>
            <a:r>
              <a:rPr lang="ru-RU" b="1" dirty="0" smtClean="0"/>
              <a:t>отдать – Отдал – отдалА – Отдали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класть – клал – клАла – клАли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Карточка №1</a:t>
            </a:r>
            <a:br>
              <a:rPr lang="ru-RU" b="1" i="1" dirty="0" smtClean="0"/>
            </a:br>
            <a:r>
              <a:rPr lang="ru-RU" b="1" i="1" dirty="0" smtClean="0"/>
              <a:t>1 вариант.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758138" cy="4411675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endParaRPr lang="ru-RU" sz="7400" dirty="0" smtClean="0"/>
          </a:p>
          <a:p>
            <a:pPr lvl="0">
              <a:buNone/>
            </a:pPr>
            <a:r>
              <a:rPr lang="ru-RU" sz="7400" i="1" dirty="0" smtClean="0"/>
              <a:t>         </a:t>
            </a:r>
          </a:p>
          <a:p>
            <a:pPr lvl="0">
              <a:buNone/>
            </a:pPr>
            <a:r>
              <a:rPr lang="ru-RU" sz="7400" i="1" dirty="0" smtClean="0"/>
              <a:t> </a:t>
            </a:r>
            <a:r>
              <a:rPr lang="en-US" sz="7400" i="1" dirty="0" smtClean="0"/>
              <a:t>t</a:t>
            </a:r>
            <a:r>
              <a:rPr lang="ru-RU" sz="7400" i="1" dirty="0" smtClean="0"/>
              <a:t>, </a:t>
            </a:r>
            <a:r>
              <a:rPr lang="en-US" sz="7400" i="1" baseline="30000" dirty="0" smtClean="0"/>
              <a:t>0</a:t>
            </a:r>
            <a:r>
              <a:rPr lang="en-US" sz="7400" i="1" dirty="0" smtClean="0"/>
              <a:t>C</a:t>
            </a:r>
            <a:endParaRPr lang="ru-RU" sz="7400" i="1" dirty="0" smtClean="0"/>
          </a:p>
          <a:p>
            <a:pPr lvl="0">
              <a:buNone/>
            </a:pPr>
            <a:r>
              <a:rPr lang="ru-RU" sz="7400" i="1" dirty="0" smtClean="0"/>
              <a:t>  2467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>  1600</a:t>
            </a:r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                                                                       </a:t>
            </a:r>
            <a:r>
              <a:rPr lang="en-US" sz="7400" dirty="0" smtClean="0"/>
              <a:t>t</a:t>
            </a:r>
            <a:r>
              <a:rPr lang="ru-RU" sz="7400" dirty="0" smtClean="0"/>
              <a:t>, мин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93671" y="3821115"/>
            <a:ext cx="2785288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85918" y="4500570"/>
            <a:ext cx="4714908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14480" y="3000372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14480" y="364331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20" y="142873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принялА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121442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1. При образовании льда, вода    ……        такое же количество теплоты, которое      ………    при его плавлении.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50070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2. В точке А и В алюминий и свинец     (начать)  переходить в    ………                состояние 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521495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нАчали</a:t>
            </a:r>
          </a:p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1643042" y="3786190"/>
            <a:ext cx="857256" cy="57150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57422" y="3643314"/>
            <a:ext cx="928694" cy="15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607323" y="3178967"/>
            <a:ext cx="1500198" cy="114300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28926" y="3000372"/>
            <a:ext cx="92869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285984" y="357187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488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071670" y="32146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857488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11429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отдалА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57150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газообразное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4" grpId="0"/>
      <p:bldP spid="15" grpId="0"/>
      <p:bldP spid="16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Карточка №1</a:t>
            </a:r>
            <a:br>
              <a:rPr lang="ru-RU" b="1" i="1" dirty="0" smtClean="0"/>
            </a:br>
            <a:r>
              <a:rPr lang="ru-RU" b="1" i="1" dirty="0" smtClean="0"/>
              <a:t>2 вариант.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9"/>
            <a:ext cx="6643734" cy="342902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7400" dirty="0" smtClean="0"/>
          </a:p>
          <a:p>
            <a:pPr lvl="0">
              <a:buNone/>
            </a:pPr>
            <a:r>
              <a:rPr lang="ru-RU" sz="7400" i="1" dirty="0" smtClean="0"/>
              <a:t>         </a:t>
            </a:r>
          </a:p>
          <a:p>
            <a:pPr lvl="0">
              <a:buNone/>
            </a:pPr>
            <a:r>
              <a:rPr lang="ru-RU" sz="7400" i="1" dirty="0" smtClean="0"/>
              <a:t> </a:t>
            </a:r>
            <a:r>
              <a:rPr lang="en-US" sz="7400" i="1" dirty="0" smtClean="0"/>
              <a:t>t</a:t>
            </a:r>
            <a:r>
              <a:rPr lang="ru-RU" sz="7400" i="1" dirty="0" smtClean="0"/>
              <a:t>, </a:t>
            </a:r>
            <a:r>
              <a:rPr lang="en-US" sz="7400" i="1" baseline="30000" dirty="0" smtClean="0"/>
              <a:t>0</a:t>
            </a:r>
            <a:r>
              <a:rPr lang="en-US" sz="7400" i="1" dirty="0" smtClean="0"/>
              <a:t>C</a:t>
            </a:r>
            <a:endParaRPr lang="ru-RU" sz="7400" i="1" dirty="0" smtClean="0"/>
          </a:p>
          <a:p>
            <a:pPr lvl="0">
              <a:buNone/>
            </a:pPr>
            <a:r>
              <a:rPr lang="ru-RU" sz="7400" i="1" dirty="0" smtClean="0"/>
              <a:t>  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>  1774</a:t>
            </a:r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                                                                       </a:t>
            </a:r>
            <a:r>
              <a:rPr lang="en-US" sz="7400" dirty="0" smtClean="0"/>
              <a:t>t</a:t>
            </a:r>
            <a:r>
              <a:rPr lang="ru-RU" sz="7400" dirty="0" smtClean="0"/>
              <a:t>, мин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93671" y="3821115"/>
            <a:ext cx="2785288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85918" y="4500570"/>
            <a:ext cx="4714908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14480" y="364331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4678" y="12858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Отдал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1357298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1. При конденсации, пар      ……        такое же количество теплоты, которое      ………    при его образовании.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50070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2. В точке А  платина  (начать)  переходить в       ………         состояние.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52863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началА</a:t>
            </a:r>
          </a:p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57422" y="3643314"/>
            <a:ext cx="928694" cy="15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285984" y="357187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071670" y="32146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endCxn id="27" idx="1"/>
          </p:cNvCxnSpPr>
          <p:nvPr/>
        </p:nvCxnSpPr>
        <p:spPr>
          <a:xfrm rot="16200000" flipH="1">
            <a:off x="1785918" y="3071810"/>
            <a:ext cx="520990" cy="52099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596" y="157161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прИнял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твердое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Карточка №1</a:t>
            </a:r>
            <a:br>
              <a:rPr lang="ru-RU" b="1" i="1" dirty="0" smtClean="0"/>
            </a:br>
            <a:r>
              <a:rPr lang="ru-RU" b="1" i="1" dirty="0" smtClean="0"/>
              <a:t>3 вариант.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758138" cy="4411675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endParaRPr lang="ru-RU" sz="7400" dirty="0" smtClean="0"/>
          </a:p>
          <a:p>
            <a:pPr lvl="0">
              <a:buNone/>
            </a:pPr>
            <a:r>
              <a:rPr lang="ru-RU" sz="7400" i="1" dirty="0" smtClean="0"/>
              <a:t>         </a:t>
            </a:r>
          </a:p>
          <a:p>
            <a:pPr lvl="0">
              <a:buNone/>
            </a:pPr>
            <a:r>
              <a:rPr lang="ru-RU" sz="7400" i="1" dirty="0" smtClean="0"/>
              <a:t> </a:t>
            </a:r>
            <a:r>
              <a:rPr lang="en-US" sz="7400" i="1" dirty="0" smtClean="0"/>
              <a:t>t</a:t>
            </a:r>
            <a:r>
              <a:rPr lang="ru-RU" sz="7400" i="1" dirty="0" smtClean="0"/>
              <a:t>, </a:t>
            </a:r>
            <a:r>
              <a:rPr lang="en-US" sz="7400" i="1" baseline="30000" dirty="0" smtClean="0"/>
              <a:t>0</a:t>
            </a:r>
            <a:r>
              <a:rPr lang="en-US" sz="7400" i="1" dirty="0" smtClean="0"/>
              <a:t>C</a:t>
            </a:r>
            <a:endParaRPr lang="ru-RU" sz="7400" i="1" dirty="0" smtClean="0"/>
          </a:p>
          <a:p>
            <a:pPr lvl="0">
              <a:buNone/>
            </a:pPr>
            <a:r>
              <a:rPr lang="ru-RU" sz="7400" i="1" dirty="0" smtClean="0"/>
              <a:t>                                                                      </a:t>
            </a:r>
            <a:r>
              <a:rPr lang="en-US" sz="7400" dirty="0" smtClean="0"/>
              <a:t>t</a:t>
            </a:r>
            <a:r>
              <a:rPr lang="ru-RU" sz="7400" dirty="0" smtClean="0"/>
              <a:t>, мин</a:t>
            </a:r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>  </a:t>
            </a:r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7400" dirty="0" smtClean="0"/>
              <a:t>   -253</a:t>
            </a:r>
          </a:p>
          <a:p>
            <a:pPr>
              <a:buNone/>
            </a:pPr>
            <a:r>
              <a:rPr lang="ru-RU" sz="7400" dirty="0" smtClean="0"/>
              <a:t/>
            </a:r>
            <a:br>
              <a:rPr lang="ru-RU" sz="7400" dirty="0" smtClean="0"/>
            </a:br>
            <a:endParaRPr lang="ru-RU" sz="7400" dirty="0" smtClean="0"/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93671" y="3821115"/>
            <a:ext cx="2785288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14480" y="2857496"/>
            <a:ext cx="4714908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14480" y="4286256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3504" y="121442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прИняли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28586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1. При остывании медная и стальная детали       ……             такое же количество теплоты, которое      ………    при нагревании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50070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2. В точке А  жидкий водород     (начать)  переходить в    ………     состояние.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143372" y="52863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нАчал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785918" y="4286256"/>
            <a:ext cx="1000132" cy="14287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86050" y="4286256"/>
            <a:ext cx="92869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714612" y="421481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928926" y="42148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15001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Отдали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54292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газообразное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Снегурочка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Создан по сказке Александра Николаевича Островского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  музыку Николая Андреевича Римского –Корсакова. 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                                </a:t>
            </a:r>
          </a:p>
        </p:txBody>
      </p:sp>
      <p:pic>
        <p:nvPicPr>
          <p:cNvPr id="4" name="Рисунок 3" descr="снегур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643050"/>
            <a:ext cx="3214710" cy="5041250"/>
          </a:xfrm>
          <a:prstGeom prst="rect">
            <a:avLst/>
          </a:prstGeom>
        </p:spPr>
      </p:pic>
      <p:pic>
        <p:nvPicPr>
          <p:cNvPr id="6" name="Рисунок 5" descr="Островс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71678"/>
            <a:ext cx="2724781" cy="3324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57892"/>
            <a:ext cx="264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А.Н. Островский</a:t>
            </a:r>
            <a:endParaRPr lang="ru-RU" sz="2000" b="1" dirty="0"/>
          </a:p>
        </p:txBody>
      </p:sp>
      <p:pic>
        <p:nvPicPr>
          <p:cNvPr id="8" name="Рисунок 7" descr="korsakovotkaz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000240"/>
            <a:ext cx="2786050" cy="3641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636" y="592933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Н.А. Римский-Корсаков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охлом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9810"/>
            <a:ext cx="3357586" cy="251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Кухонные слова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44417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2214578"/>
                <a:gridCol w="382930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откУпорить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щавЕль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овсЯная каша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закУпорить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свЁкла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языкОвая колбаса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пЕрчить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кАмбалА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ломОть хлеба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Он сОлит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кЕтА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хлЕбец, хлЕбцы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кладовАя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твОрОг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слИвовое варение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кулинАрия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бекОн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грУшевое варенье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пиццЕрИя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тОрты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крыжОвенное  варенье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гастронОмия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хохлома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786322"/>
            <a:ext cx="3500430" cy="1829095"/>
          </a:xfrm>
          <a:prstGeom prst="rect">
            <a:avLst/>
          </a:prstGeom>
        </p:spPr>
      </p:pic>
      <p:pic>
        <p:nvPicPr>
          <p:cNvPr id="7" name="Рисунок 6" descr="хохлома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7" y="4071942"/>
            <a:ext cx="3714743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214478" y="285728"/>
            <a:ext cx="6954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Тема: 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Теплопроводность и тепло</a:t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Знакомо каждому оно</a:t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Тепло души и слов тепло </a:t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Ведь тоже каждому дано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народ гу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736"/>
            <a:ext cx="7580842" cy="5003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100" y="357166"/>
            <a:ext cx="721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Динамическая зарядка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охлом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9810"/>
            <a:ext cx="3357586" cy="251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Кухонные слова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44417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2214578"/>
                <a:gridCol w="382930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откУпорить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щавЕль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овсЯная каша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закУпорить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свЁкла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языкОвая колбаса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пЕрчить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кАмбалА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ломОть хлеба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Он сОлит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кЕтА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хлЕбец, хлЕбцы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кладовАя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твОрОг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слИвовое варение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кулинАрия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бекОн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грУшевое варенье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пиццЕрИя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тОрты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крыжОвенное  варенье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гастронОмия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хохлома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786322"/>
            <a:ext cx="3500430" cy="1829095"/>
          </a:xfrm>
          <a:prstGeom prst="rect">
            <a:avLst/>
          </a:prstGeom>
        </p:spPr>
      </p:pic>
      <p:pic>
        <p:nvPicPr>
          <p:cNvPr id="7" name="Рисунок 6" descr="хохлома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7" y="4071942"/>
            <a:ext cx="3714743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736"/>
            <a:ext cx="8572560" cy="36625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3333CC"/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«Ситуация успеха </a:t>
            </a:r>
          </a:p>
          <a:p>
            <a:pPr>
              <a:buNone/>
            </a:pPr>
            <a:endParaRPr lang="ru-RU" sz="2800" b="1" i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sz="28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всегда привязана ко времени </a:t>
            </a:r>
          </a:p>
          <a:p>
            <a:pPr>
              <a:buNone/>
            </a:pPr>
            <a:r>
              <a:rPr lang="ru-RU" sz="2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</a:t>
            </a:r>
            <a:r>
              <a:rPr lang="ru-RU" sz="28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 местности, </a:t>
            </a:r>
          </a:p>
          <a:p>
            <a:pPr>
              <a:buNone/>
            </a:pPr>
            <a:r>
              <a:rPr lang="ru-RU" sz="28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а технология успеха </a:t>
            </a:r>
          </a:p>
          <a:p>
            <a:pPr>
              <a:buNone/>
            </a:pPr>
            <a:r>
              <a:rPr lang="ru-RU" sz="2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</a:t>
            </a:r>
            <a:r>
              <a:rPr lang="ru-RU" sz="28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нацелена на будущее.»</a:t>
            </a:r>
          </a:p>
          <a:p>
            <a:pPr algn="r">
              <a:buNone/>
            </a:pPr>
            <a:endParaRPr lang="ru-RU" sz="3200" b="1" i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32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М.А. Асирян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0298" y="5572140"/>
            <a:ext cx="5929354" cy="768337"/>
          </a:xfrm>
          <a:effectLst>
            <a:outerShdw blurRad="723900" dist="50800" dir="5400000" algn="ctr" rotWithShape="0">
              <a:schemeClr val="accent2"/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 новых встреч!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a typeface="+mj-ea"/>
                <a:cs typeface="+mj-cs"/>
              </a:rPr>
              <a:t>Цели урока:</a:t>
            </a:r>
            <a:br>
              <a:rPr lang="ru-RU" sz="4400" b="1" i="1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1. «В человеке все должно быть прекрасно: и лицо, и одежда, и душа, и мысли.»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А.П. Чехов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28599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2. Познакомить учащихся с интеграцией  - объединением частей в целое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3. Отразить процесс сближения и связи наук.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4. Повышение мотивации к учению.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аль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399</Words>
  <Application>Microsoft Office PowerPoint</Application>
  <PresentationFormat>Экран (4:3)</PresentationFormat>
  <Paragraphs>153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Георгий Васильевич Свиридов (1915-1998) </vt:lpstr>
      <vt:lpstr>Слайд 14</vt:lpstr>
      <vt:lpstr>Карточка №1 1 вариант.  </vt:lpstr>
      <vt:lpstr>Карточка №1 2 вариант.  </vt:lpstr>
      <vt:lpstr>Карточка №1 3 вариант.  </vt:lpstr>
      <vt:lpstr>Слайд 18</vt:lpstr>
      <vt:lpstr>Кухонные слова</vt:lpstr>
      <vt:lpstr>Слайд 20</vt:lpstr>
      <vt:lpstr>Кухонные слова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Теплопроводность и тепло Знакомо каждому оно Тепло души и слов тепло  Ведь тоже каждому дано</dc:title>
  <dc:creator>Мая</dc:creator>
  <cp:lastModifiedBy>Мая</cp:lastModifiedBy>
  <cp:revision>161</cp:revision>
  <dcterms:created xsi:type="dcterms:W3CDTF">2009-11-26T14:29:48Z</dcterms:created>
  <dcterms:modified xsi:type="dcterms:W3CDTF">2010-01-26T20:32:11Z</dcterms:modified>
</cp:coreProperties>
</file>