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3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72" r:id="rId11"/>
    <p:sldId id="264" r:id="rId12"/>
    <p:sldId id="265" r:id="rId13"/>
    <p:sldId id="271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DEE4"/>
    <a:srgbClr val="0000FF"/>
    <a:srgbClr val="D2DC76"/>
    <a:srgbClr val="E7EC14"/>
    <a:srgbClr val="FF99CC"/>
    <a:srgbClr val="FF9933"/>
    <a:srgbClr val="FFFF99"/>
    <a:srgbClr val="FF00FF"/>
    <a:srgbClr val="8C1C84"/>
    <a:srgbClr val="A0082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13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2A441-7317-47CE-978B-9CBD61C47829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59B047-5F52-481B-93B5-A9C07EBF88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4589E-7E5C-4358-A675-A0E342BE2763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FBC3E-4946-40B7-85BB-97023EA23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FBC3E-4946-40B7-85BB-97023EA2328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FBC3E-4946-40B7-85BB-97023EA2328A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34C00-BB99-4BB5-832A-BC304D9C11CE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6F42-2A08-4DA5-A1A0-8BDBEF2B2D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34C00-BB99-4BB5-832A-BC304D9C11CE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6F42-2A08-4DA5-A1A0-8BDBEF2B2D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34C00-BB99-4BB5-832A-BC304D9C11CE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6F42-2A08-4DA5-A1A0-8BDBEF2B2D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34C00-BB99-4BB5-832A-BC304D9C11CE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6F42-2A08-4DA5-A1A0-8BDBEF2B2D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34C00-BB99-4BB5-832A-BC304D9C11CE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6F42-2A08-4DA5-A1A0-8BDBEF2B2D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34C00-BB99-4BB5-832A-BC304D9C11CE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6F42-2A08-4DA5-A1A0-8BDBEF2B2D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34C00-BB99-4BB5-832A-BC304D9C11CE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6F42-2A08-4DA5-A1A0-8BDBEF2B2D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34C00-BB99-4BB5-832A-BC304D9C11CE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6F42-2A08-4DA5-A1A0-8BDBEF2B2D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34C00-BB99-4BB5-832A-BC304D9C11CE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6F42-2A08-4DA5-A1A0-8BDBEF2B2D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34C00-BB99-4BB5-832A-BC304D9C11CE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6F42-2A08-4DA5-A1A0-8BDBEF2B2D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34C00-BB99-4BB5-832A-BC304D9C11CE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1F46F42-2A08-4DA5-A1A0-8BDBEF2B2D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534C00-BB99-4BB5-832A-BC304D9C11CE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F46F42-2A08-4DA5-A1A0-8BDBEF2B2D9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642910" y="1142984"/>
            <a:ext cx="7929618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mbria Math" pitchFamily="18" charset="0"/>
                <a:ea typeface="Cambria Math" pitchFamily="18" charset="0"/>
              </a:rPr>
              <a:t>Тема урока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mbria Math" pitchFamily="18" charset="0"/>
                <a:ea typeface="Cambria Math" pitchFamily="18" charset="0"/>
              </a:rPr>
              <a:t>: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ea typeface="Times New Roman" pitchFamily="18" charset="0"/>
              </a:rPr>
              <a:t>«Сочинение по картине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ea typeface="Times New Roman" pitchFamily="18" charset="0"/>
              </a:rPr>
              <a:t>Константина</a:t>
            </a:r>
            <a:r>
              <a:rPr kumimoji="0" lang="ru-RU" sz="60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ea typeface="Times New Roman" pitchFamily="18" charset="0"/>
              </a:rPr>
              <a:t> 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ea typeface="Times New Roman" pitchFamily="18" charset="0"/>
              </a:rPr>
              <a:t>Васильева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ea typeface="Times New Roman" pitchFamily="18" charset="0"/>
              </a:rPr>
              <a:t>« Русалка»</a:t>
            </a:r>
            <a:endParaRPr kumimoji="0" lang="ru-RU" sz="96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715140" y="6572272"/>
            <a:ext cx="22860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К.Васильев.«У чужого окна»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D:\Мои документы\Приложение  1-расширенное\Ppt0000023.files\slide0017_image0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5" y="150813"/>
            <a:ext cx="8858312" cy="64928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929322" y="6572272"/>
            <a:ext cx="285752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К.Васильев. «Нежданная встреча»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D:\Мои документы\Приложение  1-расширенное\Ppt0000023.files\slide0009_image03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5" y="150813"/>
            <a:ext cx="8858312" cy="64928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786710" y="6215082"/>
            <a:ext cx="12144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К.Васильев.  </a:t>
            </a: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«Гадание»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D:\Мои документы\Приложение  1-расширенное\Ppt0000023.files\slide0010_image0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1" y="115888"/>
            <a:ext cx="4429157" cy="66246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72396" y="6215082"/>
            <a:ext cx="1428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К.Васильев.  </a:t>
            </a: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«Гуси-лебеди»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 descr="D:\Мои документы\Приложение  1-расширенное\Ppt0000023.files\slide0016_image0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42853"/>
            <a:ext cx="4643470" cy="65722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58016" y="6572272"/>
            <a:ext cx="18573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Arial" pitchFamily="34" charset="0"/>
                <a:cs typeface="Arial" pitchFamily="34" charset="0"/>
              </a:rPr>
              <a:t>К.Васильев. «Русалка»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D:\Мои документы\Приложение  1-расширенное\Ppt0000023.files\slide0011_image0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8858312" cy="65008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1285860"/>
            <a:ext cx="72866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Константин Васильев </a:t>
            </a:r>
            <a:endParaRPr lang="ru-RU" sz="9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00958" y="6143644"/>
            <a:ext cx="135732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К. Васильев.</a:t>
            </a: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«Автопортрет»</a:t>
            </a:r>
          </a:p>
          <a:p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D:\Мои документы\Приложение  1-расширенное\Ppt0000023.files\slide0015_image0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142853"/>
            <a:ext cx="4460890" cy="6572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786710" y="6215082"/>
            <a:ext cx="1071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dirty="0" smtClean="0">
                <a:latin typeface="Arial" pitchFamily="34" charset="0"/>
                <a:cs typeface="Arial" pitchFamily="34" charset="0"/>
              </a:rPr>
              <a:t>К.Васильев.</a:t>
            </a:r>
          </a:p>
          <a:p>
            <a:r>
              <a:rPr lang="ru-RU" sz="1200" i="1" dirty="0" smtClean="0">
                <a:latin typeface="Arial" pitchFamily="34" charset="0"/>
                <a:cs typeface="Arial" pitchFamily="34" charset="0"/>
              </a:rPr>
              <a:t>«Осень»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D:\Мои документы\Приложение  1-расширенное\Ppt0000023.files\slide0003_image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42853"/>
            <a:ext cx="4500594" cy="657229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7072330" y="6357959"/>
            <a:ext cx="1857388" cy="500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К.Васильев.«Старец»</a:t>
            </a: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D:\Мои документы\Приложение  1-расширенное\Ppt0000023.files\slide0004_image01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42852"/>
            <a:ext cx="6858048" cy="65008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572264" y="6429396"/>
            <a:ext cx="2428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К.Васильев.«Северный орел»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D:\Мои документы\Приложение  1-расширенное\Ppt0000023.files\slide0005_image0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5" y="150813"/>
            <a:ext cx="8858312" cy="64928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7500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8115" y="6215082"/>
            <a:ext cx="11430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К.Васильев.</a:t>
            </a: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«Жница»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Picture 3" descr="D:\Мои документы\Приложение  1-расширенное\Ppt0000023.files\slide0006_image0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15888"/>
            <a:ext cx="4130688" cy="66246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358082" y="6215082"/>
            <a:ext cx="15716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К. Васильев.</a:t>
            </a: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«Плач Ярославны»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D:\Мои документы\Приложение  1-расширенное\Ppt0000023.files\slide0007_image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146050"/>
            <a:ext cx="3071834" cy="6569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768" y="6215082"/>
            <a:ext cx="18573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К.Васильев.</a:t>
            </a: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«Человек с  филином»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D:\Мои документы\Приложение  1-расширенное\Ppt0000023.files\slide0008_image0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5" y="115888"/>
            <a:ext cx="3929090" cy="66246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432</TotalTime>
  <Words>86</Words>
  <Application>Microsoft Office PowerPoint</Application>
  <PresentationFormat>Экран (4:3)</PresentationFormat>
  <Paragraphs>28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</dc:creator>
  <cp:lastModifiedBy>AS</cp:lastModifiedBy>
  <cp:revision>122</cp:revision>
  <dcterms:created xsi:type="dcterms:W3CDTF">2009-12-05T05:55:35Z</dcterms:created>
  <dcterms:modified xsi:type="dcterms:W3CDTF">2010-01-28T15:45:47Z</dcterms:modified>
</cp:coreProperties>
</file>