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4" r:id="rId8"/>
    <p:sldId id="263" r:id="rId9"/>
    <p:sldId id="258" r:id="rId10"/>
    <p:sldId id="268" r:id="rId11"/>
    <p:sldId id="276" r:id="rId12"/>
    <p:sldId id="267" r:id="rId13"/>
    <p:sldId id="278" r:id="rId14"/>
    <p:sldId id="282" r:id="rId15"/>
    <p:sldId id="270" r:id="rId16"/>
    <p:sldId id="271" r:id="rId17"/>
    <p:sldId id="272" r:id="rId18"/>
    <p:sldId id="273" r:id="rId19"/>
    <p:sldId id="291" r:id="rId20"/>
    <p:sldId id="274" r:id="rId21"/>
    <p:sldId id="275" r:id="rId22"/>
    <p:sldId id="266" r:id="rId23"/>
    <p:sldId id="277" r:id="rId24"/>
    <p:sldId id="289" r:id="rId25"/>
    <p:sldId id="288" r:id="rId26"/>
    <p:sldId id="279" r:id="rId27"/>
    <p:sldId id="286" r:id="rId28"/>
    <p:sldId id="280" r:id="rId29"/>
    <p:sldId id="269" r:id="rId30"/>
    <p:sldId id="281" r:id="rId31"/>
    <p:sldId id="285" r:id="rId32"/>
    <p:sldId id="283" r:id="rId33"/>
    <p:sldId id="265" r:id="rId34"/>
    <p:sldId id="284" r:id="rId35"/>
    <p:sldId id="292" r:id="rId36"/>
    <p:sldId id="293" r:id="rId37"/>
  </p:sldIdLst>
  <p:sldSz cx="9144000" cy="6858000" type="screen4x3"/>
  <p:notesSz cx="6858000" cy="9144000"/>
  <p:embeddedFontLst>
    <p:embeddedFont>
      <p:font typeface="Comic Sans MS" pitchFamily="66" charset="0"/>
      <p:regular r:id="rId38"/>
      <p:bold r:id="rId39"/>
    </p:embeddedFont>
    <p:embeddedFont>
      <p:font typeface="Verdana" pitchFamily="34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Wingdings 3" pitchFamily="18" charset="2"/>
      <p:regular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43" autoAdjust="0"/>
    <p:restoredTop sz="94660"/>
  </p:normalViewPr>
  <p:slideViewPr>
    <p:cSldViewPr>
      <p:cViewPr>
        <p:scale>
          <a:sx n="80" d="100"/>
          <a:sy n="80" d="100"/>
        </p:scale>
        <p:origin x="-58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9782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19782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3F0C1EC-FD98-4C21-B3DA-37E1E9C955AD}" type="datetimeFigureOut">
              <a:rPr lang="ru-RU" smtClean="0"/>
              <a:pPr/>
              <a:t>06.01.2010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6573639-AA0D-42FC-A6BC-52884C88BD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19782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adik\&#1055;&#1088;&#1077;&#1079;&#1077;&#1085;&#1090;&#1072;&#1094;&#1080;&#1103;\023%20Guno%20-%20Ave%20Maria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adik\&#1055;&#1088;&#1077;&#1079;&#1077;&#1085;&#1090;&#1072;&#1094;&#1080;&#1103;\kristina_orbakayte_-_gubki_bantikom.mp3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adik\&#1055;&#1088;&#1077;&#1079;&#1077;&#1085;&#1090;&#1072;&#1094;&#1080;&#1103;\&#1063;&#1072;&#1081;%20&#1074;&#1076;&#1074;&#1086;&#1077;&#1084;%20-%20&#1052;&#1086;&#1081;%20&#1088;&#1086;&#1076;&#1085;&#1086;&#1081;%20&#1089;&#1099;&#1085;&#1086;&#1082;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adik\&#1055;&#1088;&#1077;&#1079;&#1077;&#1085;&#1090;&#1072;&#1094;&#1080;&#1103;\083_Guzal%20Urazova%20-%20Ozak%20jasha%20ankay%20%20&#1086;&#1073;&#1088;&#1077;&#1079;.mp3" TargetMode="Externa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282" y="357166"/>
            <a:ext cx="8786874" cy="116205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Comic Sans MS" pitchFamily="66" charset="0"/>
              </a:rPr>
              <a:t>Мы будем вечно прославлять</a:t>
            </a:r>
            <a:br>
              <a:rPr lang="ru-RU" sz="4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Comic Sans MS" pitchFamily="66" charset="0"/>
              </a:rPr>
              <a:t>Ту женщину, чье имя Мать.</a:t>
            </a:r>
            <a:endParaRPr lang="ru-RU" sz="4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023 Guno - Ave M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ои документы\Лиля\Картины\Безимени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736"/>
            <a:ext cx="5397500" cy="3557587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28926" y="857232"/>
            <a:ext cx="6357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Алканова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Аня с мамой Еленой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5072074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 мамочку свою люблю,</a:t>
            </a:r>
          </a:p>
          <a:p>
            <a:r>
              <a:rPr lang="ru-RU" dirty="0" smtClean="0"/>
              <a:t>Ее я крепко обниму.</a:t>
            </a:r>
          </a:p>
          <a:p>
            <a:r>
              <a:rPr lang="ru-RU" dirty="0" smtClean="0"/>
              <a:t>Как мама буду симпатичной</a:t>
            </a:r>
          </a:p>
          <a:p>
            <a:r>
              <a:rPr lang="ru-RU" dirty="0" smtClean="0"/>
              <a:t>Очаровательной блондинкой.</a:t>
            </a:r>
            <a:endParaRPr lang="ru-RU" dirty="0"/>
          </a:p>
        </p:txBody>
      </p:sp>
      <p:pic>
        <p:nvPicPr>
          <p:cNvPr id="6" name="kristina_orbakayte_-_gubki_bantik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28662" y="18573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ои документы\Лиля\Картины\Безимени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14356"/>
            <a:ext cx="5430838" cy="358775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357422" y="142852"/>
            <a:ext cx="4661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Карпухина Ангелина с мамой Еленой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45005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Мы с мамулей Леночкой</a:t>
            </a:r>
          </a:p>
          <a:p>
            <a:r>
              <a:rPr lang="ru-RU" dirty="0" err="1" smtClean="0"/>
              <a:t>Трудилися</a:t>
            </a:r>
            <a:r>
              <a:rPr lang="ru-RU" dirty="0" smtClean="0"/>
              <a:t> как белочки.</a:t>
            </a:r>
          </a:p>
          <a:p>
            <a:r>
              <a:rPr lang="ru-RU" dirty="0" smtClean="0"/>
              <a:t>Стирали, чистили и мыли,</a:t>
            </a:r>
          </a:p>
          <a:p>
            <a:r>
              <a:rPr lang="ru-RU" dirty="0" smtClean="0"/>
              <a:t>Пекли ,варили и тушили.</a:t>
            </a:r>
          </a:p>
          <a:p>
            <a:r>
              <a:rPr lang="ru-RU" dirty="0" smtClean="0"/>
              <a:t>Теперь сидим вот на диване,</a:t>
            </a:r>
          </a:p>
          <a:p>
            <a:r>
              <a:rPr lang="ru-RU" dirty="0" smtClean="0"/>
              <a:t>Ждем возвращения мы папы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ои документы\Лиля\Картины\Безимени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5397501" cy="35575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357166"/>
            <a:ext cx="454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Брендин</a:t>
            </a:r>
            <a:r>
              <a:rPr lang="ru-RU" i="1" dirty="0" smtClean="0"/>
              <a:t> Денис с мамой Маргаритой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929066"/>
            <a:ext cx="4572000" cy="258532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ru-RU" dirty="0" smtClean="0"/>
              <a:t>Я рос всегда внимательным</a:t>
            </a:r>
          </a:p>
          <a:p>
            <a:r>
              <a:rPr lang="ru-RU" dirty="0" smtClean="0"/>
              <a:t>Мальчишкой любознательным.</a:t>
            </a:r>
          </a:p>
          <a:p>
            <a:r>
              <a:rPr lang="ru-RU" dirty="0" smtClean="0"/>
              <a:t>Всегда, все узнавать я рад:</a:t>
            </a:r>
          </a:p>
          <a:p>
            <a:r>
              <a:rPr lang="ru-RU" dirty="0" smtClean="0"/>
              <a:t>Откуда, Кто ,куда и как?</a:t>
            </a:r>
          </a:p>
          <a:p>
            <a:r>
              <a:rPr lang="ru-RU" dirty="0" smtClean="0"/>
              <a:t>Вот и сейчас :Все просят улыбнуться.</a:t>
            </a:r>
          </a:p>
          <a:p>
            <a:r>
              <a:rPr lang="ru-RU" dirty="0" smtClean="0"/>
              <a:t>Я не могу угомониться. Хочу понять,</a:t>
            </a:r>
          </a:p>
          <a:p>
            <a:r>
              <a:rPr lang="ru-RU" dirty="0" smtClean="0"/>
              <a:t>А что же слева там творится?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Мои документы\Лиля\Картины\Безимени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857232"/>
            <a:ext cx="5465762" cy="3621088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43174" y="285728"/>
            <a:ext cx="44785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Макарова  Катя с мамой Надеждой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4714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Мамулечка</a:t>
            </a:r>
            <a:r>
              <a:rPr lang="ru-RU" dirty="0" smtClean="0"/>
              <a:t>!  Как хороша!</a:t>
            </a:r>
          </a:p>
          <a:p>
            <a:r>
              <a:rPr lang="ru-RU" dirty="0" smtClean="0"/>
              <a:t>Прическа! Глазки и наряд.</a:t>
            </a:r>
          </a:p>
          <a:p>
            <a:r>
              <a:rPr lang="ru-RU" dirty="0" smtClean="0"/>
              <a:t>Но посмотрите на меня!</a:t>
            </a:r>
          </a:p>
          <a:p>
            <a:r>
              <a:rPr lang="ru-RU" dirty="0" smtClean="0"/>
              <a:t>Сразит всех наповал </a:t>
            </a:r>
          </a:p>
          <a:p>
            <a:r>
              <a:rPr lang="ru-RU" dirty="0" smtClean="0"/>
              <a:t>Один пронзительный мой взгляд!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Мои документы\Лиля\Картины\Безимени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0975"/>
            <a:ext cx="4286280" cy="2809326"/>
          </a:xfrm>
          <a:prstGeom prst="rect">
            <a:avLst/>
          </a:prstGeom>
          <a:noFill/>
        </p:spPr>
      </p:pic>
      <p:pic>
        <p:nvPicPr>
          <p:cNvPr id="26627" name="Picture 3" descr="D:\Мои документы\Лиля\Картины\Безимени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09" y="3214686"/>
            <a:ext cx="4435999" cy="30859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0298" y="214290"/>
            <a:ext cx="452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Камилла</a:t>
            </a:r>
            <a:r>
              <a:rPr lang="ru-RU" i="1" dirty="0" smtClean="0"/>
              <a:t> и </a:t>
            </a:r>
            <a:r>
              <a:rPr lang="ru-RU" i="1" dirty="0" err="1" smtClean="0"/>
              <a:t>Карина</a:t>
            </a:r>
            <a:r>
              <a:rPr lang="ru-RU" i="1" dirty="0" smtClean="0"/>
              <a:t> с мамой Оксаной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4214818"/>
            <a:ext cx="4055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здорово, как замечательно,</a:t>
            </a:r>
          </a:p>
          <a:p>
            <a:r>
              <a:rPr lang="ru-RU" dirty="0" smtClean="0"/>
              <a:t>Девчонок вижу одинаковых.</a:t>
            </a:r>
          </a:p>
          <a:p>
            <a:r>
              <a:rPr lang="ru-RU" dirty="0" smtClean="0"/>
              <a:t>«Ой! Мамочка, </a:t>
            </a:r>
            <a:r>
              <a:rPr lang="ru-RU" dirty="0" err="1" smtClean="0"/>
              <a:t>Оксаночка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Как Вы их различаете?!»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документы\Лиля\Картины\Безимени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5357850" cy="3581408"/>
          </a:xfrm>
          <a:prstGeom prst="rect">
            <a:avLst/>
          </a:prstGeom>
          <a:noFill/>
        </p:spPr>
      </p:pic>
      <p:pic>
        <p:nvPicPr>
          <p:cNvPr id="14339" name="Picture 3" descr="D:\Мои документы\Лиля\Картины\Безимени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2914" y="857232"/>
            <a:ext cx="3477308" cy="5183186"/>
          </a:xfrm>
          <a:prstGeom prst="rect">
            <a:avLst/>
          </a:prstGeom>
          <a:noFill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85952" y="357166"/>
            <a:ext cx="6858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Ишимова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Катя с мамой Ириной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52149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Ой, как люблю я наряжаться,</a:t>
            </a:r>
          </a:p>
          <a:p>
            <a:r>
              <a:rPr lang="ru-RU" dirty="0" smtClean="0"/>
              <a:t>Моделью стать хочу , друзья</a:t>
            </a:r>
          </a:p>
          <a:p>
            <a:r>
              <a:rPr lang="ru-RU" dirty="0" smtClean="0"/>
              <a:t>Вот я с бабуленькой в театре,</a:t>
            </a:r>
          </a:p>
          <a:p>
            <a:r>
              <a:rPr lang="ru-RU" dirty="0" smtClean="0"/>
              <a:t>А здесь на праздник я пришла.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Лиля\Картины\Безимени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77160"/>
            <a:ext cx="4786346" cy="3199391"/>
          </a:xfrm>
          <a:prstGeom prst="rect">
            <a:avLst/>
          </a:prstGeom>
          <a:noFill/>
        </p:spPr>
      </p:pic>
      <p:pic>
        <p:nvPicPr>
          <p:cNvPr id="15363" name="Picture 3" descr="D:\Мои документы\Лиля\Картины\Безимени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786058"/>
            <a:ext cx="3698495" cy="248125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45005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Гуляла на поляне я среди цветов,</a:t>
            </a:r>
          </a:p>
          <a:p>
            <a:r>
              <a:rPr lang="ru-RU" dirty="0" smtClean="0"/>
              <a:t>«Ой! Кто же это?» - спросила я у мамочки </a:t>
            </a:r>
          </a:p>
          <a:p>
            <a:r>
              <a:rPr lang="ru-RU" dirty="0" smtClean="0"/>
              <a:t>Про горных про козлов.</a:t>
            </a:r>
          </a:p>
          <a:p>
            <a:r>
              <a:rPr lang="ru-RU" dirty="0" smtClean="0"/>
              <a:t>Ох, как устала я в пути,</a:t>
            </a:r>
          </a:p>
          <a:p>
            <a:r>
              <a:rPr lang="ru-RU" dirty="0" smtClean="0"/>
              <a:t>Что сил уж на улыбку не найти.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и документы\Лиля\Картины\Безимени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98572"/>
            <a:ext cx="5214974" cy="3416182"/>
          </a:xfrm>
          <a:prstGeom prst="rect">
            <a:avLst/>
          </a:prstGeom>
          <a:noFill/>
        </p:spPr>
      </p:pic>
      <p:pic>
        <p:nvPicPr>
          <p:cNvPr id="16387" name="Picture 3" descr="D:\Мои документы\Лиля\Картины\Безимени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04"/>
            <a:ext cx="3042821" cy="4645019"/>
          </a:xfrm>
          <a:prstGeom prst="rect">
            <a:avLst/>
          </a:prstGeo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785918" y="0"/>
            <a:ext cx="4760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Гайфуллин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Марат с мамой Татьяной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4291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«Марат! Пойдем гулять, сынок!»</a:t>
            </a:r>
          </a:p>
          <a:p>
            <a:r>
              <a:rPr lang="ru-RU" dirty="0" smtClean="0"/>
              <a:t>Сказала мама Таня.</a:t>
            </a:r>
          </a:p>
          <a:p>
            <a:r>
              <a:rPr lang="ru-RU" dirty="0" smtClean="0"/>
              <a:t>«Как здорово, я очень рад! Хорошее известие.</a:t>
            </a:r>
          </a:p>
          <a:p>
            <a:r>
              <a:rPr lang="ru-RU" dirty="0" smtClean="0"/>
              <a:t>Мы у реки, у стен Кремля,</a:t>
            </a:r>
          </a:p>
          <a:p>
            <a:r>
              <a:rPr lang="ru-RU" dirty="0" smtClean="0"/>
              <a:t>Вот это путешествие!</a:t>
            </a:r>
            <a:endParaRPr lang="ru-RU" dirty="0"/>
          </a:p>
        </p:txBody>
      </p:sp>
      <p:pic>
        <p:nvPicPr>
          <p:cNvPr id="7" name="Чай вдвоем - Мой родной сы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35781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документы\Лиля\Картины\Безимени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558407" cy="2986084"/>
          </a:xfrm>
          <a:prstGeom prst="rect">
            <a:avLst/>
          </a:prstGeom>
          <a:noFill/>
        </p:spPr>
      </p:pic>
      <p:pic>
        <p:nvPicPr>
          <p:cNvPr id="17411" name="Picture 3" descr="D:\Мои документы\Лиля\Картины\Безимени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356"/>
            <a:ext cx="3757122" cy="2449529"/>
          </a:xfrm>
          <a:prstGeom prst="rect">
            <a:avLst/>
          </a:prstGeom>
          <a:noFill/>
        </p:spPr>
      </p:pic>
      <p:pic>
        <p:nvPicPr>
          <p:cNvPr id="17412" name="Picture 4" descr="D:\Мои документы\Лиля\Картины\Безимени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357562"/>
            <a:ext cx="2428892" cy="3062252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928794" y="0"/>
            <a:ext cx="47863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Петрухин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Саша с мамой Мариной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392906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Большая дружная семья</a:t>
            </a:r>
          </a:p>
          <a:p>
            <a:r>
              <a:rPr lang="ru-RU" dirty="0" smtClean="0"/>
              <a:t>Есть старший брат и есть сестра.</a:t>
            </a:r>
          </a:p>
          <a:p>
            <a:r>
              <a:rPr lang="ru-RU" dirty="0" smtClean="0"/>
              <a:t>На свете всех счастливей я.</a:t>
            </a:r>
          </a:p>
          <a:p>
            <a:r>
              <a:rPr lang="ru-RU" dirty="0" smtClean="0"/>
              <a:t>С Мариной мамочкой моей</a:t>
            </a:r>
          </a:p>
          <a:p>
            <a:r>
              <a:rPr lang="ru-RU" dirty="0" smtClean="0"/>
              <a:t>Шлем вам привет</a:t>
            </a:r>
          </a:p>
          <a:p>
            <a:r>
              <a:rPr lang="ru-RU" dirty="0" smtClean="0"/>
              <a:t> от всей семьи своей.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Мои документы\Лиля\Картины\Безимени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3600450" cy="539115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14546" y="214290"/>
            <a:ext cx="39978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Пикалев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Игорь с мамой Ольгой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7146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Прошу, потише, Вас, друзья,</a:t>
            </a:r>
          </a:p>
          <a:p>
            <a:r>
              <a:rPr lang="ru-RU" dirty="0" smtClean="0"/>
              <a:t>Тут Игорек заснул.	</a:t>
            </a:r>
          </a:p>
          <a:p>
            <a:r>
              <a:rPr lang="ru-RU" dirty="0" smtClean="0"/>
              <a:t>У мамы Оли на руках</a:t>
            </a:r>
          </a:p>
          <a:p>
            <a:r>
              <a:rPr lang="ru-RU" dirty="0" smtClean="0"/>
              <a:t>Уютно и тепло.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Лиля\Картины\Сикстинская мадонна - Рафаэль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849688" cy="53498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6248" y="642918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Аве, Мария – лампада тиха.</a:t>
            </a:r>
          </a:p>
          <a:p>
            <a:r>
              <a:rPr lang="ru-RU" dirty="0" smtClean="0"/>
              <a:t>В сердце готовы четыре стиха:</a:t>
            </a:r>
          </a:p>
          <a:p>
            <a:r>
              <a:rPr lang="ru-RU" dirty="0" smtClean="0"/>
              <a:t>Чистая дева, скорбящего мать,</a:t>
            </a:r>
          </a:p>
          <a:p>
            <a:r>
              <a:rPr lang="ru-RU" dirty="0" smtClean="0"/>
              <a:t>Душу проникла твоя благодать.</a:t>
            </a:r>
          </a:p>
          <a:p>
            <a:r>
              <a:rPr lang="ru-RU" dirty="0" smtClean="0"/>
              <a:t>Неба царица, не в блеске лучей –</a:t>
            </a:r>
          </a:p>
          <a:p>
            <a:r>
              <a:rPr lang="ru-RU" dirty="0" smtClean="0"/>
              <a:t>В тихом предстань сновидении ей!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Аве, Мария – лампада тиха,</a:t>
            </a:r>
          </a:p>
          <a:p>
            <a:r>
              <a:rPr lang="ru-RU" dirty="0" smtClean="0"/>
              <a:t>Я прошептал все четыре стиха.</a:t>
            </a:r>
          </a:p>
          <a:p>
            <a:r>
              <a:rPr lang="ru-RU" dirty="0" smtClean="0"/>
              <a:t>                                                           А. Фет</a:t>
            </a:r>
          </a:p>
          <a:p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Лиля\Картины\Безимени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3484562" cy="5430837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143108" y="0"/>
            <a:ext cx="44733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Камалеев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Алексей с мамой Ириной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235743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Мы с мамой Ирочкой вдвоем</a:t>
            </a:r>
          </a:p>
          <a:p>
            <a:r>
              <a:rPr lang="ru-RU" dirty="0" smtClean="0"/>
              <a:t>Ходили долго в парке.</a:t>
            </a:r>
          </a:p>
          <a:p>
            <a:r>
              <a:rPr lang="ru-RU" dirty="0" smtClean="0"/>
              <a:t>Стоял июль. И было очень жарко.</a:t>
            </a:r>
          </a:p>
          <a:p>
            <a:r>
              <a:rPr lang="ru-RU" dirty="0" smtClean="0"/>
              <a:t>Вот наконец вода, прохлада,</a:t>
            </a:r>
          </a:p>
          <a:p>
            <a:r>
              <a:rPr lang="ru-RU" dirty="0" smtClean="0"/>
              <a:t> Давай, немного постоим</a:t>
            </a:r>
          </a:p>
          <a:p>
            <a:r>
              <a:rPr lang="ru-RU" dirty="0" smtClean="0"/>
              <a:t>С тобой мы у фонтана.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документы\Лиля\Картины\Безимени-17.jpg"/>
          <p:cNvPicPr>
            <a:picLocks noChangeAspect="1" noChangeArrowheads="1"/>
          </p:cNvPicPr>
          <p:nvPr/>
        </p:nvPicPr>
        <p:blipFill>
          <a:blip r:embed="rId2" cstate="print"/>
          <a:srcRect l="22219" r="5200"/>
          <a:stretch>
            <a:fillRect/>
          </a:stretch>
        </p:blipFill>
        <p:spPr bwMode="auto">
          <a:xfrm rot="5400000">
            <a:off x="250535" y="678103"/>
            <a:ext cx="3500464" cy="3144344"/>
          </a:xfrm>
          <a:prstGeom prst="rect">
            <a:avLst/>
          </a:prstGeom>
          <a:noFill/>
        </p:spPr>
      </p:pic>
      <p:pic>
        <p:nvPicPr>
          <p:cNvPr id="19459" name="Picture 3" descr="D:\Мои документы\Лиля\Картины\Безимени-18.jpg"/>
          <p:cNvPicPr>
            <a:picLocks noChangeAspect="1" noChangeArrowheads="1"/>
          </p:cNvPicPr>
          <p:nvPr/>
        </p:nvPicPr>
        <p:blipFill>
          <a:blip r:embed="rId3" cstate="print"/>
          <a:srcRect l="4545" r="4545"/>
          <a:stretch>
            <a:fillRect/>
          </a:stretch>
        </p:blipFill>
        <p:spPr bwMode="auto">
          <a:xfrm>
            <a:off x="4286248" y="3500438"/>
            <a:ext cx="4286280" cy="3073975"/>
          </a:xfrm>
          <a:prstGeom prst="rect">
            <a:avLst/>
          </a:prstGeom>
          <a:noFill/>
        </p:spPr>
      </p:pic>
      <p:pic>
        <p:nvPicPr>
          <p:cNvPr id="19460" name="Picture 4" descr="D:\Мои документы\Лиля\Картины\Безимени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9659" y="500042"/>
            <a:ext cx="4382869" cy="2857496"/>
          </a:xfrm>
          <a:prstGeom prst="rect">
            <a:avLst/>
          </a:prstGeom>
          <a:noFill/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85984" y="0"/>
            <a:ext cx="4666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Сайфуллин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Алмаз с мамой Эльвирой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35769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 кто здесь славный карапуз?</a:t>
            </a:r>
          </a:p>
          <a:p>
            <a:r>
              <a:rPr lang="ru-RU" dirty="0" smtClean="0"/>
              <a:t>Не знаете ребятки?</a:t>
            </a:r>
          </a:p>
          <a:p>
            <a:r>
              <a:rPr lang="ru-RU" dirty="0" smtClean="0"/>
              <a:t>Мне, кажется, я узнаю,</a:t>
            </a:r>
          </a:p>
          <a:p>
            <a:r>
              <a:rPr lang="ru-RU" dirty="0" smtClean="0"/>
              <a:t>Так это же </a:t>
            </a:r>
            <a:r>
              <a:rPr lang="ru-RU" dirty="0" err="1" smtClean="0"/>
              <a:t>Алмазик</a:t>
            </a:r>
            <a:r>
              <a:rPr lang="ru-RU" dirty="0" smtClean="0"/>
              <a:t>!</a:t>
            </a:r>
          </a:p>
          <a:p>
            <a:r>
              <a:rPr lang="ru-RU" dirty="0" smtClean="0"/>
              <a:t>Хочу представить вам кота,</a:t>
            </a:r>
          </a:p>
          <a:p>
            <a:r>
              <a:rPr lang="ru-RU" dirty="0" smtClean="0"/>
              <a:t>Ведь мы с ним лучшие друзья</a:t>
            </a:r>
          </a:p>
          <a:p>
            <a:r>
              <a:rPr lang="ru-RU" dirty="0" smtClean="0"/>
              <a:t>Есть личный офис у меня,</a:t>
            </a:r>
          </a:p>
          <a:p>
            <a:r>
              <a:rPr lang="ru-RU" dirty="0" smtClean="0"/>
              <a:t>Уроки делаю здесь я. 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Лиля\Картины\Без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142984"/>
            <a:ext cx="5430838" cy="3554413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428860" y="428604"/>
            <a:ext cx="44043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Евсеев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Данис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 мамой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Виолеттой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 у меня сегодня праздник,</a:t>
            </a:r>
          </a:p>
          <a:p>
            <a:r>
              <a:rPr lang="ru-RU" dirty="0" smtClean="0"/>
              <a:t>Зовусь теперь я ученик.</a:t>
            </a:r>
          </a:p>
          <a:p>
            <a:r>
              <a:rPr lang="ru-RU" dirty="0" smtClean="0"/>
              <a:t>А как гордится мною мама</a:t>
            </a:r>
          </a:p>
          <a:p>
            <a:r>
              <a:rPr lang="ru-RU" dirty="0" smtClean="0"/>
              <a:t>И нет счастливей нас вокруг.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ои документы\Лиля\Картины\Безимени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5434013" cy="360045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71736" y="357166"/>
            <a:ext cx="422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Федотов Миша с мамой Ларисой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248" y="3786190"/>
            <a:ext cx="4572000" cy="286232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ru-RU" dirty="0" smtClean="0"/>
              <a:t>«Не узнаете? Это ж Я!»</a:t>
            </a:r>
          </a:p>
          <a:p>
            <a:r>
              <a:rPr lang="ru-RU" dirty="0" smtClean="0"/>
              <a:t>«Я- </a:t>
            </a:r>
            <a:r>
              <a:rPr lang="ru-RU" dirty="0" err="1" smtClean="0"/>
              <a:t>Мишенька</a:t>
            </a:r>
            <a:r>
              <a:rPr lang="ru-RU" dirty="0" smtClean="0"/>
              <a:t>  Федотов,</a:t>
            </a:r>
          </a:p>
          <a:p>
            <a:r>
              <a:rPr lang="ru-RU" dirty="0" smtClean="0"/>
              <a:t>В какой шикарной шляпе я.»</a:t>
            </a:r>
          </a:p>
          <a:p>
            <a:r>
              <a:rPr lang="ru-RU" dirty="0" smtClean="0"/>
              <a:t>От вас я слышу ряд вопросов:</a:t>
            </a:r>
          </a:p>
          <a:p>
            <a:r>
              <a:rPr lang="ru-RU" dirty="0" smtClean="0"/>
              <a:t>Кто? Кто? Дизайнер, модельер?</a:t>
            </a:r>
          </a:p>
          <a:p>
            <a:r>
              <a:rPr lang="ru-RU" dirty="0" smtClean="0"/>
              <a:t>Какой фасон, цвет и размер!</a:t>
            </a:r>
          </a:p>
          <a:p>
            <a:r>
              <a:rPr lang="ru-RU" dirty="0" smtClean="0"/>
              <a:t>Ответ простой. Горжусь я мамочкой своей.</a:t>
            </a:r>
          </a:p>
          <a:p>
            <a:r>
              <a:rPr lang="ru-RU" dirty="0" smtClean="0"/>
              <a:t>Она у нас  кудесница,</a:t>
            </a:r>
          </a:p>
          <a:p>
            <a:r>
              <a:rPr lang="ru-RU" dirty="0" smtClean="0"/>
              <a:t>Большая рукодельница.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Мои документы\Лиля\Картины\Лиля Шамилевна\S800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071546"/>
            <a:ext cx="2076074" cy="3600000"/>
          </a:xfrm>
          <a:prstGeom prst="rect">
            <a:avLst/>
          </a:prstGeom>
          <a:noFill/>
        </p:spPr>
      </p:pic>
      <p:pic>
        <p:nvPicPr>
          <p:cNvPr id="33795" name="Picture 3" descr="D:\Мои документы\Лиля\Картины\Лиля Шамилевна\S800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4800000" cy="36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428604"/>
            <a:ext cx="436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Закиров</a:t>
            </a:r>
            <a:r>
              <a:rPr lang="ru-RU" i="1" dirty="0" smtClean="0"/>
              <a:t> </a:t>
            </a:r>
            <a:r>
              <a:rPr lang="ru-RU" i="1" dirty="0" err="1" smtClean="0"/>
              <a:t>Ильфат</a:t>
            </a:r>
            <a:r>
              <a:rPr lang="ru-RU" i="1" dirty="0" smtClean="0"/>
              <a:t> с мамой </a:t>
            </a:r>
            <a:r>
              <a:rPr lang="ru-RU" i="1" dirty="0" err="1" smtClean="0"/>
              <a:t>Рузалией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72074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роскошный яблоневый сад</a:t>
            </a:r>
          </a:p>
          <a:p>
            <a:r>
              <a:rPr lang="ru-RU" dirty="0" smtClean="0"/>
              <a:t>С утра отправился </a:t>
            </a:r>
            <a:r>
              <a:rPr lang="ru-RU" dirty="0" err="1" smtClean="0"/>
              <a:t>Ильфат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 вскоре мамочка пришла,</a:t>
            </a:r>
          </a:p>
          <a:p>
            <a:r>
              <a:rPr lang="ru-RU" dirty="0" smtClean="0"/>
              <a:t>Вопрос она свой задала.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36172" y="5143512"/>
            <a:ext cx="4007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Скажи мне, яблонька , румяная</a:t>
            </a:r>
          </a:p>
          <a:p>
            <a:r>
              <a:rPr lang="ru-RU" dirty="0" smtClean="0"/>
              <a:t>Сыночка не встречала ли?</a:t>
            </a:r>
          </a:p>
          <a:p>
            <a:r>
              <a:rPr lang="ru-RU" dirty="0" smtClean="0"/>
              <a:t>«Тебя я яблочками угощу,</a:t>
            </a:r>
          </a:p>
          <a:p>
            <a:r>
              <a:rPr lang="ru-RU" dirty="0" smtClean="0"/>
              <a:t>Найти сыночка помогу.»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D:\Мои документы\Лиля\Картины\Лиля Шамилевна\S8000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786214" cy="2756854"/>
          </a:xfrm>
          <a:prstGeom prst="rect">
            <a:avLst/>
          </a:prstGeom>
          <a:noFill/>
        </p:spPr>
      </p:pic>
      <p:pic>
        <p:nvPicPr>
          <p:cNvPr id="31749" name="Picture 5" descr="D:\Мои документы\Лиля\Картины\Лиля Шамилевна\S8003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082831" cy="28677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143380"/>
            <a:ext cx="4078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 с детства плаваю, друзья,</a:t>
            </a:r>
          </a:p>
          <a:p>
            <a:r>
              <a:rPr lang="ru-RU" dirty="0" smtClean="0"/>
              <a:t>С бассейна маленького начал я.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4214818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Теперь стремительно плыву,</a:t>
            </a:r>
          </a:p>
          <a:p>
            <a:r>
              <a:rPr lang="ru-RU" dirty="0" smtClean="0"/>
              <a:t>Что не догнать уж никому.</a:t>
            </a:r>
            <a:endParaRPr lang="ru-RU" dirty="0"/>
          </a:p>
        </p:txBody>
      </p:sp>
      <p:pic>
        <p:nvPicPr>
          <p:cNvPr id="7" name="Picture 4" descr="D:\Мои документы\Лиля\Картины\Лиля Шамилевна\S8000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69780"/>
            <a:ext cx="3786214" cy="2756854"/>
          </a:xfrm>
          <a:prstGeom prst="rect">
            <a:avLst/>
          </a:prstGeom>
          <a:noFill/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ои документы\Лиля\Картины\Безимени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10912"/>
            <a:ext cx="4429156" cy="57184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2357430"/>
            <a:ext cx="3587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Зимой, так здорово, друзья,</a:t>
            </a:r>
          </a:p>
          <a:p>
            <a:r>
              <a:rPr lang="ru-RU" dirty="0" smtClean="0"/>
              <a:t>Качусь с горы на санках я.</a:t>
            </a:r>
          </a:p>
          <a:p>
            <a:r>
              <a:rPr lang="ru-RU" dirty="0" smtClean="0"/>
              <a:t>Прилег немного отдохнуть.</a:t>
            </a:r>
          </a:p>
          <a:p>
            <a:r>
              <a:rPr lang="ru-RU" dirty="0" smtClean="0"/>
              <a:t>Вот полежу и снова в путь!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57422" y="21429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Гайнутдинов</a:t>
            </a:r>
            <a:r>
              <a:rPr lang="ru-RU" i="1" dirty="0" smtClean="0"/>
              <a:t> Дима с мамой Инной</a:t>
            </a:r>
            <a:endParaRPr lang="ru-RU" i="1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Лиля\Картины\Безимени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14422"/>
            <a:ext cx="5430838" cy="3557588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85984" y="500042"/>
            <a:ext cx="45765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Морозов Евгений с папой Максимом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1435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 пусть сегодня мамин день,</a:t>
            </a:r>
          </a:p>
          <a:p>
            <a:r>
              <a:rPr lang="ru-RU" dirty="0" smtClean="0"/>
              <a:t>Я расскажу о папе.</a:t>
            </a:r>
          </a:p>
          <a:p>
            <a:r>
              <a:rPr lang="ru-RU" dirty="0" smtClean="0"/>
              <a:t>Ведь мы с ним лучшие друзья,</a:t>
            </a:r>
          </a:p>
          <a:p>
            <a:r>
              <a:rPr lang="ru-RU" dirty="0" smtClean="0"/>
              <a:t>Смотрите! Это он, на ручках я,</a:t>
            </a:r>
          </a:p>
          <a:p>
            <a:r>
              <a:rPr lang="ru-RU" dirty="0" smtClean="0"/>
              <a:t>А как похожи мы друзья!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ои документы\Лиля\Картины\Безимени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3730625" cy="2649041"/>
          </a:xfrm>
          <a:prstGeom prst="rect">
            <a:avLst/>
          </a:prstGeom>
          <a:noFill/>
        </p:spPr>
      </p:pic>
      <p:pic>
        <p:nvPicPr>
          <p:cNvPr id="24579" name="Picture 3" descr="D:\Мои документы\Лиля\Картины\Безимени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2"/>
            <a:ext cx="3867922" cy="3763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3571876"/>
            <a:ext cx="460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Мой теплоход никак не приплывает,</a:t>
            </a:r>
          </a:p>
          <a:p>
            <a:r>
              <a:rPr lang="ru-RU" dirty="0" smtClean="0"/>
              <a:t>Сижу и жду одна на берегу.</a:t>
            </a:r>
          </a:p>
          <a:p>
            <a:r>
              <a:rPr lang="ru-RU" dirty="0" smtClean="0"/>
              <a:t>Машу рукой, а сердце замирает,</a:t>
            </a:r>
          </a:p>
          <a:p>
            <a:r>
              <a:rPr lang="ru-RU" dirty="0" smtClean="0"/>
              <a:t>И ничего поделать не могу.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4786322"/>
            <a:ext cx="47003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Мамулечка</a:t>
            </a:r>
            <a:r>
              <a:rPr lang="ru-RU" dirty="0" smtClean="0"/>
              <a:t>, любимая,</a:t>
            </a:r>
          </a:p>
          <a:p>
            <a:r>
              <a:rPr lang="ru-RU" dirty="0" smtClean="0"/>
              <a:t>Не думай, не волнуйся,</a:t>
            </a:r>
          </a:p>
          <a:p>
            <a:r>
              <a:rPr lang="ru-RU" dirty="0" smtClean="0"/>
              <a:t>Я у тебя большой.</a:t>
            </a:r>
          </a:p>
          <a:p>
            <a:r>
              <a:rPr lang="ru-RU" dirty="0" smtClean="0"/>
              <a:t>Вдвоем с котом так весело </a:t>
            </a:r>
          </a:p>
          <a:p>
            <a:r>
              <a:rPr lang="ru-RU" dirty="0" smtClean="0"/>
              <a:t>И замечательно мы время проведем.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285728"/>
            <a:ext cx="429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Гаврилов Артур с мамой Татьяной</a:t>
            </a:r>
            <a:endParaRPr lang="ru-RU" i="1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Лиля\Картины\Безимени-6.jpg"/>
          <p:cNvPicPr>
            <a:picLocks noChangeAspect="1" noChangeArrowheads="1"/>
          </p:cNvPicPr>
          <p:nvPr/>
        </p:nvPicPr>
        <p:blipFill>
          <a:blip r:embed="rId2" cstate="print"/>
          <a:srcRect t="17970"/>
          <a:stretch>
            <a:fillRect/>
          </a:stretch>
        </p:blipFill>
        <p:spPr bwMode="auto">
          <a:xfrm>
            <a:off x="571472" y="500042"/>
            <a:ext cx="3621088" cy="4427553"/>
          </a:xfrm>
          <a:prstGeom prst="rect">
            <a:avLst/>
          </a:prstGeom>
          <a:noFill/>
        </p:spPr>
      </p:pic>
      <p:pic>
        <p:nvPicPr>
          <p:cNvPr id="13315" name="Picture 3" descr="D:\Мои документы\Лиля\Картины\Безимени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2"/>
            <a:ext cx="3071834" cy="4538465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143108" y="0"/>
            <a:ext cx="42835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Харисов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Инсаф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 мамой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Альфией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50720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 вы не видели </a:t>
            </a:r>
            <a:r>
              <a:rPr lang="ru-RU" dirty="0" err="1" smtClean="0"/>
              <a:t>Инсафа</a:t>
            </a:r>
            <a:r>
              <a:rPr lang="ru-RU" dirty="0" smtClean="0"/>
              <a:t>?</a:t>
            </a:r>
          </a:p>
          <a:p>
            <a:r>
              <a:rPr lang="ru-RU" dirty="0" smtClean="0"/>
              <a:t>Задумалась в сторонке мама.</a:t>
            </a:r>
          </a:p>
          <a:p>
            <a:r>
              <a:rPr lang="ru-RU" dirty="0" smtClean="0"/>
              <a:t>Нет, это не известно нам.</a:t>
            </a:r>
          </a:p>
          <a:p>
            <a:r>
              <a:rPr lang="ru-RU" dirty="0" smtClean="0"/>
              <a:t>Постойте! Кто же это, как стрела</a:t>
            </a:r>
          </a:p>
          <a:p>
            <a:r>
              <a:rPr lang="ru-RU" dirty="0" smtClean="0"/>
              <a:t>Летит по горным снежным склонам?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Лиля\Картины\Богоматерь с младенцем - Васнец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509966" cy="47110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6248" y="785794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Одной картины я желал быть вечный зритель,</a:t>
            </a:r>
          </a:p>
          <a:p>
            <a:r>
              <a:rPr lang="ru-RU" dirty="0" smtClean="0"/>
              <a:t>Одной: чтоб на меня с холста, как с облаков,</a:t>
            </a:r>
          </a:p>
          <a:p>
            <a:r>
              <a:rPr lang="ru-RU" dirty="0" smtClean="0"/>
              <a:t>Пречистая и наш Божественный Спаситель –</a:t>
            </a:r>
          </a:p>
          <a:p>
            <a:r>
              <a:rPr lang="ru-RU" dirty="0" smtClean="0"/>
              <a:t>Она с величием, Он с разумом в очах –</a:t>
            </a:r>
          </a:p>
          <a:p>
            <a:r>
              <a:rPr lang="ru-RU" dirty="0" smtClean="0"/>
              <a:t>Взирали, кроткие, во славе и в лучах…   </a:t>
            </a:r>
          </a:p>
          <a:p>
            <a:pPr algn="r"/>
            <a:r>
              <a:rPr lang="ru-RU" dirty="0" smtClean="0"/>
              <a:t>А. Пушкин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Мои документы\Лиля\Картины\Безимени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3578225" cy="5459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214290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Балялин</a:t>
            </a:r>
            <a:r>
              <a:rPr lang="ru-RU" i="1" dirty="0" smtClean="0"/>
              <a:t> Даниил с мамой Эллой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000628" y="2143116"/>
            <a:ext cx="327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Местечко есть чудесное,</a:t>
            </a:r>
          </a:p>
          <a:p>
            <a:r>
              <a:rPr lang="ru-RU" dirty="0" smtClean="0"/>
              <a:t>Название волшебное.</a:t>
            </a:r>
          </a:p>
          <a:p>
            <a:r>
              <a:rPr lang="ru-RU" dirty="0" smtClean="0"/>
              <a:t>Сюда я с мамой прихожу,</a:t>
            </a:r>
          </a:p>
          <a:p>
            <a:r>
              <a:rPr lang="ru-RU" dirty="0" smtClean="0"/>
              <a:t>Аттракционы я люблю.</a:t>
            </a:r>
            <a:endParaRPr lang="ru-RU" dirty="0"/>
          </a:p>
        </p:txBody>
      </p:sp>
    </p:spTree>
  </p:cSld>
  <p:clrMapOvr>
    <a:masterClrMapping/>
  </p:clrMapOvr>
  <p:transition advTm="17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Мои документы\Лиля\Картины\Безимени-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5400675" cy="3571875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643042" y="571480"/>
            <a:ext cx="53069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Мифтахутдинов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Ильсаф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 мамой Лилией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49291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Так хочется скорее подрасти</a:t>
            </a:r>
          </a:p>
          <a:p>
            <a:r>
              <a:rPr lang="ru-RU" dirty="0" smtClean="0"/>
              <a:t>И обогнать по росту маму.</a:t>
            </a:r>
          </a:p>
          <a:p>
            <a:r>
              <a:rPr lang="ru-RU" dirty="0" smtClean="0"/>
              <a:t>От всех печалей и невзгод  </a:t>
            </a:r>
          </a:p>
          <a:p>
            <a:r>
              <a:rPr lang="ru-RU" dirty="0" smtClean="0"/>
              <a:t>Оберегать и защищать ее я стану.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ои документы\Лиля\Картины\Безимени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214422"/>
            <a:ext cx="4886325" cy="36052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428604"/>
            <a:ext cx="454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Гиниятова</a:t>
            </a:r>
            <a:r>
              <a:rPr lang="ru-RU" i="1" dirty="0" smtClean="0"/>
              <a:t> </a:t>
            </a:r>
            <a:r>
              <a:rPr lang="ru-RU" i="1" dirty="0" err="1" smtClean="0"/>
              <a:t>Камила</a:t>
            </a:r>
            <a:r>
              <a:rPr lang="ru-RU" i="1" dirty="0" smtClean="0"/>
              <a:t> с мамой Лилией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967234" y="4929198"/>
            <a:ext cx="3209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Мы с мамочкой любимою</a:t>
            </a:r>
          </a:p>
          <a:p>
            <a:r>
              <a:rPr lang="ru-RU" dirty="0" smtClean="0"/>
              <a:t>Встречаем Новый Год.</a:t>
            </a:r>
          </a:p>
          <a:p>
            <a:r>
              <a:rPr lang="ru-RU" dirty="0" smtClean="0"/>
              <a:t>Ну почему же Дед Мороз</a:t>
            </a:r>
          </a:p>
          <a:p>
            <a:r>
              <a:rPr lang="ru-RU" dirty="0" smtClean="0"/>
              <a:t>Так долго не идет?</a:t>
            </a:r>
            <a:endParaRPr lang="ru-RU" dirty="0"/>
          </a:p>
        </p:txBody>
      </p:sp>
      <p:pic>
        <p:nvPicPr>
          <p:cNvPr id="6" name="083_Guzal Urazova - Ozak jasha ankay  обрез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20716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Лиля\Картины\Безимени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857232"/>
            <a:ext cx="5357850" cy="3559301"/>
          </a:xfrm>
          <a:prstGeom prst="rect">
            <a:avLst/>
          </a:prstGeom>
          <a:noFill/>
        </p:spPr>
      </p:pic>
      <p:pic>
        <p:nvPicPr>
          <p:cNvPr id="12291" name="Picture 3" descr="D:\Мои документы\Лиля\Картины\Безимени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857232"/>
            <a:ext cx="3257550" cy="4608513"/>
          </a:xfrm>
          <a:prstGeom prst="rect">
            <a:avLst/>
          </a:prstGeom>
          <a:noFill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786050" y="214290"/>
            <a:ext cx="6143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Яхина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Алина с мамой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Ильмирой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786182" y="4714884"/>
            <a:ext cx="55006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Мы с мамочкой вдвоем на берегу,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Я вам станцую и спою.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 здесь уж не до песен мне.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Как будто замерла я в ожидании,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Так хочется мешок подарков мне,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Поэтому письмо писала я заранее.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ои документы\Лиля\Картины\Безимени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5715040" cy="40031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285728"/>
            <a:ext cx="487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Фарманова</a:t>
            </a:r>
            <a:r>
              <a:rPr lang="ru-RU" i="1" dirty="0" smtClean="0"/>
              <a:t> </a:t>
            </a:r>
            <a:r>
              <a:rPr lang="ru-RU" i="1" dirty="0" err="1" smtClean="0"/>
              <a:t>Эльвина</a:t>
            </a:r>
            <a:r>
              <a:rPr lang="ru-RU" i="1" dirty="0" smtClean="0"/>
              <a:t> с мамой </a:t>
            </a:r>
            <a:r>
              <a:rPr lang="ru-RU" i="1" dirty="0" err="1" smtClean="0"/>
              <a:t>Эльнурой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786446" y="2214554"/>
            <a:ext cx="35269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 мамочки любимой, </a:t>
            </a:r>
          </a:p>
          <a:p>
            <a:r>
              <a:rPr lang="ru-RU" dirty="0" smtClean="0"/>
              <a:t>У мамочки красивой,</a:t>
            </a:r>
          </a:p>
          <a:p>
            <a:r>
              <a:rPr lang="ru-RU" dirty="0" smtClean="0"/>
              <a:t>В семье нас целых трое.</a:t>
            </a:r>
          </a:p>
          <a:p>
            <a:r>
              <a:rPr lang="ru-RU" dirty="0" smtClean="0"/>
              <a:t>А сколько дел, </a:t>
            </a:r>
          </a:p>
          <a:p>
            <a:r>
              <a:rPr lang="ru-RU" dirty="0" smtClean="0"/>
              <a:t>забот  вокруг,</a:t>
            </a:r>
          </a:p>
          <a:p>
            <a:r>
              <a:rPr lang="ru-RU" dirty="0" smtClean="0"/>
              <a:t>Ей без помощников нельзя,</a:t>
            </a:r>
          </a:p>
          <a:p>
            <a:r>
              <a:rPr lang="ru-RU" dirty="0" smtClean="0"/>
              <a:t>Готовы мы помочь всегда,</a:t>
            </a:r>
          </a:p>
          <a:p>
            <a:r>
              <a:rPr lang="ru-RU" dirty="0" err="1" smtClean="0"/>
              <a:t>Ханум</a:t>
            </a:r>
            <a:r>
              <a:rPr lang="ru-RU" dirty="0" smtClean="0"/>
              <a:t> – сестра моя и я.</a:t>
            </a:r>
            <a:endParaRPr lang="ru-RU" dirty="0"/>
          </a:p>
        </p:txBody>
      </p:sp>
    </p:spTree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арат\Фото\Отдых Дивноморск 2009\S6003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3840000" cy="2880000"/>
          </a:xfrm>
          <a:prstGeom prst="rect">
            <a:avLst/>
          </a:prstGeom>
          <a:noFill/>
        </p:spPr>
      </p:pic>
      <p:pic>
        <p:nvPicPr>
          <p:cNvPr id="1027" name="Picture 3" descr="D:\Мои документы\Марат\Фото\Скачали  разобрать январь 2009\S6002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840000" cy="28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642918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Каримова Диана с мамой Лилией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428860" y="4786322"/>
            <a:ext cx="4591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Моих детей не перечесть,</a:t>
            </a:r>
          </a:p>
          <a:p>
            <a:r>
              <a:rPr lang="ru-RU" dirty="0" smtClean="0"/>
              <a:t>Их больше двух десятков.</a:t>
            </a:r>
          </a:p>
          <a:p>
            <a:r>
              <a:rPr lang="ru-RU" dirty="0" smtClean="0"/>
              <a:t>Но главное, наверное, что есть,</a:t>
            </a:r>
          </a:p>
          <a:p>
            <a:r>
              <a:rPr lang="ru-RU" dirty="0" smtClean="0"/>
              <a:t>Так это дочечка – любимая, родная.</a:t>
            </a:r>
          </a:p>
        </p:txBody>
      </p:sp>
    </p:spTree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663" y="1142984"/>
            <a:ext cx="766267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Дорогие, любимые</a:t>
            </a:r>
          </a:p>
          <a:p>
            <a:r>
              <a:rPr lang="ru-RU" sz="2800" dirty="0" smtClean="0"/>
              <a:t> и самые прекрасные МАМЫ!</a:t>
            </a:r>
          </a:p>
          <a:p>
            <a:r>
              <a:rPr lang="ru-RU" sz="2800" dirty="0" smtClean="0"/>
              <a:t>Желаем Вам здоровья,</a:t>
            </a:r>
          </a:p>
          <a:p>
            <a:r>
              <a:rPr lang="ru-RU" sz="2800" dirty="0" smtClean="0"/>
              <a:t> любви, нежности, счастья!</a:t>
            </a:r>
          </a:p>
          <a:p>
            <a:r>
              <a:rPr lang="ru-RU" sz="2800" dirty="0" smtClean="0"/>
              <a:t>Спасибо Вам за поддержку, за теплоту!</a:t>
            </a:r>
          </a:p>
          <a:p>
            <a:r>
              <a:rPr lang="ru-RU" sz="2800" dirty="0" smtClean="0"/>
              <a:t>Будьте всегда милыми,</a:t>
            </a:r>
          </a:p>
          <a:p>
            <a:r>
              <a:rPr lang="ru-RU" sz="2800" dirty="0" smtClean="0"/>
              <a:t> нежными и самыми красивыми!</a:t>
            </a:r>
            <a:endParaRPr lang="ru-RU" sz="2800" dirty="0"/>
          </a:p>
        </p:txBody>
      </p:sp>
    </p:spTree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Лиля\Картины\Мадонна с мледенцем под яблоней - Лукас Кранах Старш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9864" y="750087"/>
            <a:ext cx="3604272" cy="5357826"/>
          </a:xfrm>
          <a:prstGeom prst="rect">
            <a:avLst/>
          </a:prstGeom>
          <a:noFill/>
        </p:spPr>
      </p:pic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Лиля\Картины\Мадонна с младенцем - Грюневальд.jpg"/>
          <p:cNvPicPr>
            <a:picLocks noChangeAspect="1" noChangeArrowheads="1"/>
          </p:cNvPicPr>
          <p:nvPr/>
        </p:nvPicPr>
        <p:blipFill>
          <a:blip r:embed="rId2" cstate="print"/>
          <a:srcRect t="13385"/>
          <a:stretch>
            <a:fillRect/>
          </a:stretch>
        </p:blipFill>
        <p:spPr bwMode="auto">
          <a:xfrm>
            <a:off x="642910" y="785794"/>
            <a:ext cx="3235309" cy="50849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7686" y="15001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Она идет, хвале внимая,</a:t>
            </a:r>
          </a:p>
          <a:p>
            <a:r>
              <a:rPr lang="ru-RU" dirty="0" smtClean="0"/>
              <a:t>Благим покрытая смиреньем,</a:t>
            </a:r>
          </a:p>
          <a:p>
            <a:r>
              <a:rPr lang="ru-RU" dirty="0" smtClean="0"/>
              <a:t>Как бы небесное виденье</a:t>
            </a:r>
          </a:p>
          <a:p>
            <a:r>
              <a:rPr lang="ru-RU" dirty="0" smtClean="0"/>
              <a:t>Собою на земле являя…</a:t>
            </a:r>
          </a:p>
          <a:p>
            <a:r>
              <a:rPr lang="ru-RU" dirty="0" smtClean="0"/>
              <a:t>                                        Данте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Лиля\Картины\Штуппахская Мадонна - Грюневаль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827" y="388269"/>
            <a:ext cx="4786346" cy="6081462"/>
          </a:xfrm>
          <a:prstGeom prst="rect">
            <a:avLst/>
          </a:prstGeom>
          <a:noFill/>
        </p:spPr>
      </p:pic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Лиля\Картины\Мадонна с цветком ириса - Дюр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5103823" cy="6239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0694" y="1643050"/>
            <a:ext cx="4003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на троне – на ее руке,</a:t>
            </a:r>
          </a:p>
          <a:p>
            <a:r>
              <a:rPr lang="ru-RU" dirty="0" smtClean="0"/>
              <a:t>Левой ручкой обнимая шею,-</a:t>
            </a:r>
          </a:p>
          <a:p>
            <a:r>
              <a:rPr lang="ru-RU" dirty="0" smtClean="0"/>
              <a:t>Взор во взор, </a:t>
            </a:r>
          </a:p>
          <a:p>
            <a:r>
              <a:rPr lang="ru-RU" dirty="0" smtClean="0"/>
              <a:t>щекой припав к щеке….</a:t>
            </a:r>
          </a:p>
          <a:p>
            <a:endParaRPr lang="ru-RU" dirty="0" smtClean="0"/>
          </a:p>
          <a:p>
            <a:r>
              <a:rPr lang="ru-RU" dirty="0" smtClean="0"/>
              <a:t>Нет в мирах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слепительнее</a:t>
            </a:r>
            <a:r>
              <a:rPr lang="ru-RU" dirty="0" smtClean="0"/>
              <a:t> чуда</a:t>
            </a:r>
          </a:p>
          <a:p>
            <a:r>
              <a:rPr lang="ru-RU" dirty="0" smtClean="0"/>
              <a:t>Откровенья вечной красоты.</a:t>
            </a:r>
          </a:p>
          <a:p>
            <a:endParaRPr lang="ru-RU" dirty="0" smtClean="0"/>
          </a:p>
          <a:p>
            <a:r>
              <a:rPr lang="ru-RU" dirty="0" smtClean="0"/>
              <a:t>                     М.Волошин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документы\Лиля\Картины\Утро - Борис Кустоди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6248400" cy="55054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0562" y="5000636"/>
            <a:ext cx="4429140" cy="14773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dirty="0" smtClean="0"/>
              <a:t>О той, кто жизнь дарует и тепло,</a:t>
            </a:r>
          </a:p>
          <a:p>
            <a:r>
              <a:rPr lang="ru-RU" dirty="0" smtClean="0"/>
              <a:t>Звучащее в напеве колыбельном.</a:t>
            </a:r>
          </a:p>
          <a:p>
            <a:r>
              <a:rPr lang="ru-RU" dirty="0" smtClean="0"/>
              <a:t>О той, кто нас в терпенье беспредельном</a:t>
            </a:r>
          </a:p>
          <a:p>
            <a:r>
              <a:rPr lang="ru-RU" dirty="0" smtClean="0"/>
              <a:t>Растит, лелеет, ставит на крыло.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Лиля\Картины\Мать - Дейн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28604"/>
            <a:ext cx="4643470" cy="3474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421481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 кем </a:t>
            </a:r>
            <a:r>
              <a:rPr lang="ru-RU" dirty="0" err="1" smtClean="0"/>
              <a:t>пеpвым</a:t>
            </a:r>
            <a:r>
              <a:rPr lang="ru-RU" dirty="0" smtClean="0"/>
              <a:t> мы </a:t>
            </a:r>
            <a:r>
              <a:rPr lang="ru-RU" dirty="0" err="1" smtClean="0"/>
              <a:t>встpечаемся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Пpидя</a:t>
            </a:r>
            <a:r>
              <a:rPr lang="ru-RU" dirty="0" smtClean="0"/>
              <a:t> на белый свет, -</a:t>
            </a:r>
            <a:br>
              <a:rPr lang="ru-RU" dirty="0" smtClean="0"/>
            </a:br>
            <a:r>
              <a:rPr lang="ru-RU" dirty="0" smtClean="0"/>
              <a:t>Так это наша мамочка,</a:t>
            </a:r>
            <a:br>
              <a:rPr lang="ru-RU" dirty="0" smtClean="0"/>
            </a:br>
            <a:r>
              <a:rPr lang="ru-RU" dirty="0" smtClean="0"/>
              <a:t>Ее милее нет.</a:t>
            </a:r>
            <a:br>
              <a:rPr lang="ru-RU" dirty="0" smtClean="0"/>
            </a:br>
            <a:r>
              <a:rPr lang="ru-RU" dirty="0" smtClean="0"/>
              <a:t>Вся жизнь </a:t>
            </a:r>
            <a:r>
              <a:rPr lang="ru-RU" dirty="0" err="1" smtClean="0"/>
              <a:t>вокpyг</a:t>
            </a:r>
            <a:r>
              <a:rPr lang="ru-RU" dirty="0" smtClean="0"/>
              <a:t> нее </a:t>
            </a:r>
            <a:r>
              <a:rPr lang="ru-RU" dirty="0" err="1" smtClean="0"/>
              <a:t>вpащается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Весь </a:t>
            </a:r>
            <a:r>
              <a:rPr lang="ru-RU" dirty="0" err="1" smtClean="0"/>
              <a:t>миp</a:t>
            </a:r>
            <a:r>
              <a:rPr lang="ru-RU" dirty="0" smtClean="0"/>
              <a:t> наш ею </a:t>
            </a:r>
            <a:r>
              <a:rPr lang="ru-RU" dirty="0" err="1" smtClean="0"/>
              <a:t>обогpет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Весь век она </a:t>
            </a:r>
            <a:r>
              <a:rPr lang="ru-RU" dirty="0" err="1" smtClean="0"/>
              <a:t>стаpается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Hас</a:t>
            </a:r>
            <a:r>
              <a:rPr lang="ru-RU" dirty="0" smtClean="0"/>
              <a:t> </a:t>
            </a:r>
            <a:r>
              <a:rPr lang="ru-RU" dirty="0" err="1" smtClean="0"/>
              <a:t>yбеpечь</a:t>
            </a:r>
            <a:r>
              <a:rPr lang="ru-RU" dirty="0" smtClean="0"/>
              <a:t> от бед</a:t>
            </a:r>
            <a:endParaRPr lang="ru-RU" dirty="0"/>
          </a:p>
        </p:txBody>
      </p:sp>
    </p:spTree>
  </p:cSld>
  <p:clrMapOvr>
    <a:masterClrMapping/>
  </p:clrMapOvr>
  <p:transition advTm="19782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421</TotalTime>
  <Words>1146</Words>
  <Application>Microsoft Office PowerPoint</Application>
  <PresentationFormat>Экран (4:3)</PresentationFormat>
  <Paragraphs>210</Paragraphs>
  <Slides>36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Comic Sans MS</vt:lpstr>
      <vt:lpstr>Verdana</vt:lpstr>
      <vt:lpstr>Calibri</vt:lpstr>
      <vt:lpstr>Times New Roman</vt:lpstr>
      <vt:lpstr>Wingdings 3</vt:lpstr>
      <vt:lpstr>Wingdings</vt:lpstr>
      <vt:lpstr>Начальная</vt:lpstr>
      <vt:lpstr>Мы будем вечно прославлять Ту женщину, чье имя Мать.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будем вечно прославлять Ту женщину, чье имя Мать.</dc:title>
  <dc:creator>Диана</dc:creator>
  <cp:lastModifiedBy>Radik</cp:lastModifiedBy>
  <cp:revision>47</cp:revision>
  <dcterms:created xsi:type="dcterms:W3CDTF">2009-11-26T14:30:39Z</dcterms:created>
  <dcterms:modified xsi:type="dcterms:W3CDTF">2010-01-06T18:47:28Z</dcterms:modified>
</cp:coreProperties>
</file>