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74" r:id="rId6"/>
    <p:sldId id="271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7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0ED09C-AA8E-45F5-ACE9-1BAAB27E8118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51C225-1111-4A40-951F-FC6F60935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ED09C-AA8E-45F5-ACE9-1BAAB27E8118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1C225-1111-4A40-951F-FC6F60935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ED09C-AA8E-45F5-ACE9-1BAAB27E8118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1C225-1111-4A40-951F-FC6F60935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ED09C-AA8E-45F5-ACE9-1BAAB27E8118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1C225-1111-4A40-951F-FC6F609353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ED09C-AA8E-45F5-ACE9-1BAAB27E8118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1C225-1111-4A40-951F-FC6F609353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ED09C-AA8E-45F5-ACE9-1BAAB27E8118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1C225-1111-4A40-951F-FC6F609353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ED09C-AA8E-45F5-ACE9-1BAAB27E8118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1C225-1111-4A40-951F-FC6F60935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ED09C-AA8E-45F5-ACE9-1BAAB27E8118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1C225-1111-4A40-951F-FC6F609353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ED09C-AA8E-45F5-ACE9-1BAAB27E8118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1C225-1111-4A40-951F-FC6F60935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A0ED09C-AA8E-45F5-ACE9-1BAAB27E8118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1C225-1111-4A40-951F-FC6F60935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0ED09C-AA8E-45F5-ACE9-1BAAB27E8118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51C225-1111-4A40-951F-FC6F609353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A0ED09C-AA8E-45F5-ACE9-1BAAB27E8118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51C225-1111-4A40-951F-FC6F60935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"/>
            <a:ext cx="8572528" cy="16430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Сказки Алексея Николаевича Толстого для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2643182"/>
            <a:ext cx="4786346" cy="321470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Подготовила учитель начальных классов Демченко</a:t>
            </a:r>
          </a:p>
          <a:p>
            <a:pPr algn="ctr"/>
            <a:r>
              <a:rPr lang="ru-RU" dirty="0" smtClean="0"/>
              <a:t> Ольга Павловна </a:t>
            </a:r>
          </a:p>
          <a:p>
            <a:pPr algn="ctr"/>
            <a:r>
              <a:rPr lang="ru-RU" dirty="0" smtClean="0"/>
              <a:t>МОУ –СОШ №11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0177.jpg"/>
          <p:cNvPicPr>
            <a:picLocks noChangeAspect="1"/>
          </p:cNvPicPr>
          <p:nvPr/>
        </p:nvPicPr>
        <p:blipFill>
          <a:blip r:embed="rId2" cstate="print"/>
          <a:srcRect l="7812" t="3485" r="9375"/>
          <a:stretch>
            <a:fillRect/>
          </a:stretch>
        </p:blipFill>
        <p:spPr>
          <a:xfrm>
            <a:off x="3782820" y="714356"/>
            <a:ext cx="4901487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7158" y="928670"/>
            <a:ext cx="3393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«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Ку</a:t>
            </a:r>
            <a:r>
              <a:rPr lang="ru-RU" sz="2400" b="1" i="1" dirty="0" smtClean="0">
                <a:solidFill>
                  <a:srgbClr val="002060"/>
                </a:solidFill>
              </a:rPr>
              <a:t> –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ка</a:t>
            </a:r>
            <a:r>
              <a:rPr lang="ru-RU" sz="2400" b="1" i="1" dirty="0" smtClean="0">
                <a:solidFill>
                  <a:srgbClr val="002060"/>
                </a:solidFill>
              </a:rPr>
              <a:t> – ре –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ку</a:t>
            </a:r>
            <a:r>
              <a:rPr lang="ru-RU" sz="2400" b="1" i="1" dirty="0" smtClean="0">
                <a:solidFill>
                  <a:srgbClr val="002060"/>
                </a:solidFill>
              </a:rPr>
              <a:t>!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Иду на пятах,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Несу косу на плечах,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Хочу лису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посечи</a:t>
            </a:r>
            <a:r>
              <a:rPr lang="ru-RU" sz="2400" b="1" i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Слезай лиса с печи,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Поди, лиса, вон!»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3929066"/>
            <a:ext cx="285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Русская народная сказка «Лиса и заяц».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0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5"/>
            <a:ext cx="5000660" cy="4286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572132" y="642918"/>
            <a:ext cx="35718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«Петушок, петушок,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Золотой гребешок,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</a:rPr>
              <a:t>Масляна</a:t>
            </a:r>
            <a:r>
              <a:rPr lang="ru-RU" sz="2400" b="1" i="1" dirty="0" smtClean="0">
                <a:solidFill>
                  <a:srgbClr val="002060"/>
                </a:solidFill>
              </a:rPr>
              <a:t> головушка,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Шёлкова бородушка,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Выгляни в окошко,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Дам тебе горошку»»</a:t>
            </a:r>
          </a:p>
          <a:p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3643314"/>
            <a:ext cx="3140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«Несёт меня лиса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За тёмные леса,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За быстрые реки 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За высокие горы …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Кот и дрозд,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Спасите меня!»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4929198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«Петушок – золотой гребешок».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01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4180" y="785794"/>
            <a:ext cx="4111723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7158" y="714356"/>
            <a:ext cx="49849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«Далёко, далёко за морем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Стоит золотая стена,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В стене той – заветная дверца,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За дверцей большая страна.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Ключом золотым открывают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Заветную дверцу в стене,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Но где отыскать этот ключик,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Никто не рассказывал мне …»</a:t>
            </a:r>
          </a:p>
          <a:p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1" y="4143380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А.Н.Толстой «Золотой ключик, или Приключения Буратино».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01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594"/>
            <a:ext cx="9144000" cy="668881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2571744"/>
            <a:ext cx="3428992" cy="35719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«Буратино,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не  потеряй ключик!»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0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642918"/>
            <a:ext cx="4517586" cy="5643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857232"/>
            <a:ext cx="3929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   Посмотрите на рисунок: маленький, освещённый луной домик в четыре окошка. На ставнях нарисованы солнце, луна и звёзды. Вокруг лазоревые цветы. Кто здесь жил?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01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675" y="357166"/>
            <a:ext cx="4542418" cy="6072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3643338" cy="590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 На занавесе блестел золотой зигзаг молнии. С боков поднимались две квадратные башни, раскрашенные так, будто они были сложены из маленьких кирпичиков. Что это за здание?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249</TotalTime>
  <Words>219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Сказки Алексея Николаевича Толстого для детей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Алексея Николаевича Толстого для детей</dc:title>
  <dc:creator>Раиса Семёновна</dc:creator>
  <cp:lastModifiedBy>Раиса Семёновна</cp:lastModifiedBy>
  <cp:revision>36</cp:revision>
  <dcterms:created xsi:type="dcterms:W3CDTF">2010-01-11T17:41:28Z</dcterms:created>
  <dcterms:modified xsi:type="dcterms:W3CDTF">2010-01-22T11:05:52Z</dcterms:modified>
</cp:coreProperties>
</file>