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87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9" r:id="rId18"/>
    <p:sldId id="280" r:id="rId19"/>
    <p:sldId id="277" r:id="rId20"/>
    <p:sldId id="278" r:id="rId21"/>
    <p:sldId id="288" r:id="rId22"/>
    <p:sldId id="289" r:id="rId23"/>
    <p:sldId id="292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34CF24-FC36-48C5-983B-7CA76C3DA9C3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350BAD-F24F-43F4-826B-3272F1174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5D698F-19B2-457E-B34A-A2176A798C28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53C37A-1B54-4718-B0E2-186B979B78E0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8BC8B9-180B-4E57-8987-CEB0BBCA3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52B9-FBD6-4349-930D-2210174B42C4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90A3C-DB24-4B3B-9D2F-2EAB360EF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BCE5-513E-485C-B66C-B9629BB38A0D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F370-FDB4-4975-95D1-DBD2CE130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504A-DEFD-43BC-85D5-DCB81B32CCB0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5F1A-D9CA-4F44-B97F-222226F72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2FD45-6EB1-48B4-9018-ADB3B6D1662B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4282BF-D7E3-4F49-91EC-9788770B6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6CD83-0564-4F8F-8DB5-3F9AD1E50E02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5BD2-D108-4EC7-B0F3-0A519721F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D58ED4-225A-43E2-8D86-C4A20F755F9A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E0EA6B-F9A5-46E8-ADE8-28D100F88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1134-86D3-48FA-B669-1701CD7DEDF6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F976-A190-4135-9D7B-71D574DA0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1D5181-922B-4F18-B450-E05B92C09845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1F47BE-B9A8-423A-B0FC-4F3AC6084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93450F-B5E5-4CBB-8C13-12B5D08B028D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6FC26F-4A18-4BA4-8258-9C7969E0B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BAB40F-E22D-4F08-B771-226F8E0276EA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42854C-FCE7-42CA-AAB6-09050BA3C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2773161-69AA-4F19-A919-1116326B3E20}" type="datetimeFigureOut">
              <a:rPr lang="ru-RU"/>
              <a:pPr>
                <a:defRPr/>
              </a:pPr>
              <a:t>06.05.2010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C5480B3-BEBC-4E9E-BF71-51344D938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4" r:id="rId2"/>
    <p:sldLayoutId id="2147483900" r:id="rId3"/>
    <p:sldLayoutId id="2147483895" r:id="rId4"/>
    <p:sldLayoutId id="2147483901" r:id="rId5"/>
    <p:sldLayoutId id="2147483896" r:id="rId6"/>
    <p:sldLayoutId id="2147483902" r:id="rId7"/>
    <p:sldLayoutId id="2147483903" r:id="rId8"/>
    <p:sldLayoutId id="2147483904" r:id="rId9"/>
    <p:sldLayoutId id="2147483897" r:id="rId10"/>
    <p:sldLayoutId id="21474838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1.jpeg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000108"/>
            <a:ext cx="7675498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286124"/>
            <a:ext cx="682751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pic>
        <p:nvPicPr>
          <p:cNvPr id="8197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4429125"/>
            <a:ext cx="2500313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14290"/>
            <a:ext cx="581811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1643050"/>
            <a:ext cx="416492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143108" y="1785926"/>
            <a:ext cx="5214974" cy="3118068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1 конкурс </a:t>
            </a:r>
          </a:p>
          <a:p>
            <a:pPr algn="ctr">
              <a:defRPr/>
            </a:pP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«Разминка»</a:t>
            </a:r>
          </a:p>
        </p:txBody>
      </p:sp>
      <p:pic>
        <p:nvPicPr>
          <p:cNvPr id="18437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4451350"/>
            <a:ext cx="257175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14290"/>
            <a:ext cx="581811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643050"/>
            <a:ext cx="416492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357422" y="1500174"/>
            <a:ext cx="6643734" cy="3851731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2 конкурс </a:t>
            </a:r>
          </a:p>
          <a:p>
            <a:pPr algn="ctr">
              <a:defRPr/>
            </a:pPr>
            <a:r>
              <a:rPr lang="ru-RU" sz="36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«Политическая терминология»</a:t>
            </a:r>
          </a:p>
        </p:txBody>
      </p:sp>
      <p:pic>
        <p:nvPicPr>
          <p:cNvPr id="19461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50" y="4500563"/>
            <a:ext cx="2500313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14290"/>
            <a:ext cx="581811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643050"/>
            <a:ext cx="416492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071670" y="1357298"/>
            <a:ext cx="6429420" cy="409628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3 конкурс </a:t>
            </a:r>
          </a:p>
          <a:p>
            <a:pPr algn="ctr">
              <a:defRPr/>
            </a:pPr>
            <a:r>
              <a:rPr lang="ru-RU" sz="40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«Основной закон государства»</a:t>
            </a:r>
          </a:p>
        </p:txBody>
      </p:sp>
      <p:pic>
        <p:nvPicPr>
          <p:cNvPr id="21509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75" y="4640263"/>
            <a:ext cx="271462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14290"/>
            <a:ext cx="581811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643050"/>
            <a:ext cx="416492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786050" y="2071678"/>
            <a:ext cx="5786478" cy="3118068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4 конкурс </a:t>
            </a:r>
          </a:p>
          <a:p>
            <a:pPr algn="ctr">
              <a:defRPr/>
            </a:pP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«5 или 1»</a:t>
            </a:r>
          </a:p>
        </p:txBody>
      </p:sp>
      <p:pic>
        <p:nvPicPr>
          <p:cNvPr id="22533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572000"/>
            <a:ext cx="2500313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14290"/>
            <a:ext cx="581811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643050"/>
            <a:ext cx="416492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000100" y="1214422"/>
            <a:ext cx="6929486" cy="4340840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  <a:scene3d>
            <a:camera prst="perspectiveHeroicExtremeLeftFacing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5 конкурс </a:t>
            </a:r>
          </a:p>
          <a:p>
            <a:pPr algn="ctr">
              <a:defRPr/>
            </a:pPr>
            <a:r>
              <a:rPr lang="ru-RU" sz="44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«Лидер государства»</a:t>
            </a:r>
          </a:p>
        </p:txBody>
      </p:sp>
      <p:pic>
        <p:nvPicPr>
          <p:cNvPr id="23557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63" y="4857750"/>
            <a:ext cx="2392362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0"/>
            <a:ext cx="592935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Дмитрий Анатольевич </a:t>
            </a:r>
          </a:p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Медведев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142852"/>
            <a:ext cx="1857388" cy="1123712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24581" name="Picture 5" descr="G:\Новая папка\Медведе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1500174"/>
            <a:ext cx="2571758" cy="20231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82" name="Picture 6" descr="G:\Новая папка\Медведев 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1214422"/>
            <a:ext cx="1785950" cy="1867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4583" name="Picture 7" descr="G:\Новая папка\Медведев 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3857628"/>
            <a:ext cx="2500317" cy="26670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4584" name="Picture 8" descr="G:\Новая папка\Медведев 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72198" y="4138100"/>
            <a:ext cx="2980310" cy="1913455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4585" name="Picture 9" descr="G:\Новая папка\Медведев 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10" y="3286124"/>
            <a:ext cx="2057405" cy="3151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isometricOffAxis2Left"/>
            <a:lightRig rig="threePt" dir="t"/>
          </a:scene3d>
          <a:sp3d>
            <a:bevelT/>
          </a:sp3d>
        </p:spPr>
      </p:pic>
      <p:pic>
        <p:nvPicPr>
          <p:cNvPr id="24586" name="Picture 10" descr="G:\Новая папка\vybory_prez_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29388" y="1142984"/>
            <a:ext cx="2577976" cy="1976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0"/>
            <a:ext cx="3643338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Леонид Ильич </a:t>
            </a:r>
          </a:p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Брежнев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142852"/>
            <a:ext cx="1813526" cy="1123712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25605" name="Picture 5" descr="G:\Новая папка\Brezhnev_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8" y="285728"/>
            <a:ext cx="2596821" cy="3289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607" name="Picture 7" descr="G:\Новая папка\Брежнев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32" y="1643050"/>
            <a:ext cx="3261694" cy="2152045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8" name="Picture 8" descr="G:\Новая папка\Брежнев 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94" y="3857628"/>
            <a:ext cx="2500330" cy="25938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25609" name="Picture 9" descr="G:\Новая папка\Брежнев 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52" y="4214818"/>
            <a:ext cx="2714620" cy="2171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0"/>
            <a:ext cx="592935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Иосиф Виссарионович Сталин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142852"/>
            <a:ext cx="1813526" cy="1532334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31748" name="Picture 4" descr="D:\D1\Агитплакаты СССР\ussr00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3286124"/>
            <a:ext cx="2275012" cy="32308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752" name="Picture 8" descr="D:\D1\Агитплакаты СССР\ussr01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8082" y="428604"/>
            <a:ext cx="1460505" cy="2129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1757" name="Picture 13" descr="D:\D1\Агитплакаты СССР\ussr02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2786058"/>
            <a:ext cx="2223298" cy="33210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759" name="Picture 15" descr="D:\D1\Агитплакаты СССР\ussr025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26" y="2857496"/>
            <a:ext cx="2214578" cy="3338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763" name="Picture 19" descr="D:\D1\Агитплакаты СССР\ussr030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0298" y="785794"/>
            <a:ext cx="2823904" cy="2000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0"/>
            <a:ext cx="6143668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Владимир Владимирович Путин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142852"/>
            <a:ext cx="1813526" cy="1123712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31749" name="Picture 5" descr="G:\Новая папка\1204254083_putin_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4714884"/>
            <a:ext cx="2643206" cy="17656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1750" name="Picture 6" descr="G:\Новая папка\Путин 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22" y="642918"/>
            <a:ext cx="2857520" cy="20145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1752" name="Picture 8" descr="G:\Новая папка\Путин 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23641">
            <a:off x="6000760" y="2571744"/>
            <a:ext cx="2428860" cy="2097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1754" name="Picture 10" descr="G:\Новая папка\Путин 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3929066"/>
            <a:ext cx="2952754" cy="1972440"/>
          </a:xfrm>
          <a:prstGeom prst="snip2Same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1755" name="Picture 11" descr="G:\Новая папка\Путин 1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1571612"/>
            <a:ext cx="3024192" cy="2020160"/>
          </a:xfrm>
          <a:prstGeom prst="teardrop">
            <a:avLst/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1756" name="Picture 12" descr="G:\Новая папка\Путин 1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3306" y="1285860"/>
            <a:ext cx="1780700" cy="26657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757" name="Picture 13" descr="G:\Новая папка\Путин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382487">
            <a:off x="6466870" y="4486052"/>
            <a:ext cx="2428892" cy="20972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142852"/>
            <a:ext cx="5143536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Борис Николаевич Ельцин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142852"/>
            <a:ext cx="1813526" cy="1123712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30722" name="Picture 2" descr="G:\14_elc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429132"/>
            <a:ext cx="3034718" cy="201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pic>
        <p:nvPicPr>
          <p:cNvPr id="30723" name="Picture 3" descr="G:\Ельцин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3857628"/>
            <a:ext cx="1595442" cy="223361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25" name="Picture 5" descr="G:\24_elci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07871">
            <a:off x="5605697" y="1289142"/>
            <a:ext cx="3151184" cy="26305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26" name="Picture 6" descr="G:\40_elcin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926476">
            <a:off x="1259543" y="1460523"/>
            <a:ext cx="2948843" cy="23680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27" name="Picture 7" descr="G:\07_elcin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29322" y="4286256"/>
            <a:ext cx="2857520" cy="22541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Яна Трифонова</a:t>
            </a:r>
            <a:b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гимназия № 1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026" name="Picture 2" descr="G:\Фото участников Новое поколение\ТРИФОНОВА ЯНОЧКА ГИМНАЗИЯ №1\ALIM006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 rot="20746684">
            <a:off x="1397223" y="1103992"/>
            <a:ext cx="1712091" cy="22833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9" name="Picture 5" descr="G:\Фото участников Новое поколение\ТРИФОНОВА ЯНОЧКА ГИМНАЗИЯ №1\ALIM05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60313">
            <a:off x="7139852" y="1191084"/>
            <a:ext cx="1714512" cy="23419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0" name="Picture 6" descr="G:\Фото участников Новое поколение\ТРИФОНОВА ЯНОЧКА ГИМНАЗИЯ №1\ALIM05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06" y="1643050"/>
            <a:ext cx="2568855" cy="19267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Picture 7" descr="G:\Фото участников Новое поколение\ТРИФОНОВА ЯНОЧКА ГИМНАЗИЯ №1\ALIM046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650509">
            <a:off x="6643702" y="3857628"/>
            <a:ext cx="1946674" cy="25954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2" name="Picture 8" descr="G:\Фото участников Новое поколение\ТРИФОНОВА ЯНОЧКА ГИМНАЗИЯ №1\Фото00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1058575">
            <a:off x="1406441" y="3780288"/>
            <a:ext cx="1951997" cy="26026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3" name="Picture 9" descr="G:\Фото участников Новое поколение\ТРИФОНОВА ЯНОЧКА ГИМНАЗИЯ №1\ALIM052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3306" y="4071942"/>
            <a:ext cx="2592527" cy="19444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0" y="3000372"/>
            <a:ext cx="1571636" cy="1328023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926" y="0"/>
            <a:ext cx="592935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Никита Сергеевич Хрущёв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142852"/>
            <a:ext cx="1813526" cy="1123712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29701" name="Picture 5" descr="G:\Новая папка\Хрущев 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147889">
            <a:off x="2190230" y="856864"/>
            <a:ext cx="2374568" cy="3054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9702" name="Picture 6" descr="G:\Новая папка\Хрущев 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4071942"/>
            <a:ext cx="3959283" cy="2611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3" name="Picture 7" descr="G:\Новая папка\Хрущев 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81659">
            <a:off x="5804130" y="1622009"/>
            <a:ext cx="3071834" cy="2303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214290"/>
            <a:ext cx="592935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Владимир Ильич </a:t>
            </a:r>
          </a:p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Ленин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142852"/>
            <a:ext cx="1813526" cy="1123712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29698" name="Picture 2" descr="D:\D1\Агитплакаты СССР\ussr00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1928802"/>
            <a:ext cx="2786082" cy="38559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29699" name="Picture 3" descr="D:\D1\Агитплакаты СССР\ussr009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8" y="1428736"/>
            <a:ext cx="2500298" cy="38404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9700" name="Picture 4" descr="D:\D1\Агитплакаты СССР\ussr01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2643182"/>
            <a:ext cx="2493931" cy="35513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214290"/>
            <a:ext cx="592935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Михаил Сергеевич Горбачёв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142852"/>
            <a:ext cx="1813526" cy="1123712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26628" name="Picture 4" descr="G:\Новая папка\06_elc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929066"/>
            <a:ext cx="2643206" cy="2556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9" name="Picture 5" descr="G:\Новая папка\горбачев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1428736"/>
            <a:ext cx="3340297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631" name="Picture 7" descr="G:\Новая папка\Горбачев 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480" y="1571612"/>
            <a:ext cx="2991215" cy="20066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6632" name="Picture 8" descr="G:\Новая папка\Горбачев 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2" y="4000504"/>
            <a:ext cx="1996583" cy="2595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6633" name="Picture 9" descr="G:\Новая папка\Горбачев 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72198" y="4000504"/>
            <a:ext cx="2857500" cy="2247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14290"/>
            <a:ext cx="581811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643050"/>
            <a:ext cx="416492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000100" y="1214422"/>
            <a:ext cx="6929486" cy="4340840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  <a:scene3d>
            <a:camera prst="perspectiveHeroicExtremeLeftFacing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6 </a:t>
            </a:r>
            <a:r>
              <a:rPr lang="ru-RU" sz="48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конкурс </a:t>
            </a:r>
          </a:p>
          <a:p>
            <a:pPr algn="ctr">
              <a:defRPr/>
            </a:pPr>
            <a:r>
              <a:rPr lang="ru-RU" sz="4400" b="1" i="1" dirty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«Предвыборная программа»</a:t>
            </a:r>
            <a:endParaRPr lang="ru-RU" sz="4400" b="1" i="1" dirty="0">
              <a:ln w="1905"/>
              <a:solidFill>
                <a:schemeClr val="accent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alatino Linotype" pitchFamily="18" charset="0"/>
            </a:endParaRPr>
          </a:p>
        </p:txBody>
      </p:sp>
      <p:pic>
        <p:nvPicPr>
          <p:cNvPr id="23557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63" y="4857750"/>
            <a:ext cx="2392362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071546"/>
            <a:ext cx="7675498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286124"/>
            <a:ext cx="682751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pic>
        <p:nvPicPr>
          <p:cNvPr id="5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8" y="4286250"/>
            <a:ext cx="257175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29729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Владимир Шаталов</a:t>
            </a:r>
            <a:r>
              <a:rPr lang="ru-RU" sz="49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/>
            </a:r>
            <a:br>
              <a:rPr lang="ru-RU" sz="49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школа № 1</a:t>
            </a:r>
            <a:endParaRPr lang="ru-RU" sz="4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  <p:pic>
        <p:nvPicPr>
          <p:cNvPr id="2050" name="Picture 2" descr="G:\Фото участников Новое поколение\Володя школа №1\DSC02128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57290" y="1714488"/>
            <a:ext cx="3154022" cy="2548785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 descr="G:\Фото участников Новое поколение\Володя школа №1\DSC021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1643050"/>
            <a:ext cx="3304008" cy="44053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142844" y="5286388"/>
            <a:ext cx="1571636" cy="1328023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  <p:pic>
        <p:nvPicPr>
          <p:cNvPr id="7" name="Рисунок 6" descr="C:\Documents and Settings\Оксана\Мои документы\Мои рисунки\Изображение\Изображение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4429132"/>
            <a:ext cx="3071834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Фото участников Новое поколение\DSC013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2143116"/>
            <a:ext cx="3172284" cy="43025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2714612" y="500042"/>
            <a:ext cx="592109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Анастасия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Чехович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1285860"/>
            <a:ext cx="273023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школа № 3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2844" y="285728"/>
            <a:ext cx="1813526" cy="1532334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298" y="0"/>
            <a:ext cx="4887877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Максим </a:t>
            </a:r>
            <a:r>
              <a:rPr lang="ru-RU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Рымарь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714356"/>
            <a:ext cx="30123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школа № 5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554" name="Picture 2" descr="G:\Фото участников Новое поколение\в парламент Рымарь\IMG_95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4286256"/>
            <a:ext cx="1500198" cy="2250462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3555" name="Picture 3" descr="G:\Фото участников Новое поколение\в парламент Рымарь\IMG_98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1738300"/>
            <a:ext cx="3264481" cy="2176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556" name="Picture 4" descr="G:\Фото участников Новое поколение\в парламент Рымарь\P10009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21173">
            <a:off x="5902826" y="4185331"/>
            <a:ext cx="3059872" cy="22949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557" name="Picture 5" descr="G:\Фото участников Новое поколение\в парламент Рымарь\P616012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893303">
            <a:off x="6494043" y="873751"/>
            <a:ext cx="2608487" cy="195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3558" name="Picture 6" descr="G:\Фото участников Новое поколение\в парламент Рымарь\P101021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1198192">
            <a:off x="313549" y="780175"/>
            <a:ext cx="2462042" cy="18465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23559" name="Picture 7" descr="G:\Фото участников Новое поколение\в парламент Рымарь\P100058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1032702">
            <a:off x="382648" y="4094288"/>
            <a:ext cx="3071834" cy="2303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142844" y="2643182"/>
            <a:ext cx="1571636" cy="1328023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0"/>
            <a:ext cx="4759636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Артем Плешков</a:t>
            </a: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школа № 7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4578" name="Picture 2" descr="G:\Фото участников Новое поколение\Школа № 7\IMGP14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4071942"/>
            <a:ext cx="3357586" cy="2518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G:\Фото участников Новое поколение\Школа № 7\IMGP049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212463">
            <a:off x="1122948" y="1522593"/>
            <a:ext cx="3071834" cy="2357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G:\Фото участников Новое поколение\Школа № 7\Photo-004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98902">
            <a:off x="5726664" y="1564077"/>
            <a:ext cx="3031081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214282" y="4857760"/>
            <a:ext cx="1813526" cy="1532334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72132" y="1714488"/>
            <a:ext cx="3429024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Алина </a:t>
            </a:r>
          </a:p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Тарасюк</a:t>
            </a: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школа № 9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Рисунок 5" descr="G:\Фото участников Новое поколение\яя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500042"/>
            <a:ext cx="3143272" cy="60007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20000"/>
                <a:lumOff val="8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42844" y="285728"/>
            <a:ext cx="1813526" cy="1532334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Городская</a:t>
            </a:r>
          </a:p>
          <a:p>
            <a:pPr algn="ctr">
              <a:defRPr/>
            </a:pPr>
            <a:r>
              <a:rPr lang="ru-RU" sz="1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конкурсно</a:t>
            </a: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познавательная 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программа</a:t>
            </a:r>
          </a:p>
          <a:p>
            <a:pPr algn="ctr">
              <a:defRPr/>
            </a:pPr>
            <a:r>
              <a:rPr lang="ru-RU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«Новое поколение»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785794"/>
            <a:ext cx="7675498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Городская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конкурсно-познавательная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программа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071810"/>
            <a:ext cx="682751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«Новое поколение»</a:t>
            </a:r>
          </a:p>
        </p:txBody>
      </p:sp>
      <p:pic>
        <p:nvPicPr>
          <p:cNvPr id="17413" name="Picture 5" descr="C:\Documents and Settings\Оксана\Мои документы\Рисунки Оксана\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63" y="4143375"/>
            <a:ext cx="260350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Оксана\Рабочий стол\рамки\DD01665_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81000" y="-285750"/>
            <a:ext cx="9906000" cy="74295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pic>
        <p:nvPicPr>
          <p:cNvPr id="16387" name="Picture 5" descr="C:\Documents and Settings\Оксана\Рабочий стол\рамки\DD01665_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9695066">
            <a:off x="857250" y="928688"/>
            <a:ext cx="7215188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000232" y="1928802"/>
            <a:ext cx="5221302" cy="31393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eorgia" pitchFamily="18" charset="0"/>
              </a:rPr>
              <a:t>Эстрадная </a:t>
            </a:r>
          </a:p>
          <a:p>
            <a:pPr algn="ctr">
              <a:defRPr/>
            </a:pPr>
            <a:r>
              <a:rPr lang="ru-RU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eorgia" pitchFamily="18" charset="0"/>
              </a:rPr>
              <a:t>студия</a:t>
            </a:r>
          </a:p>
          <a:p>
            <a:pPr algn="ctr">
              <a:defRPr/>
            </a:pPr>
            <a:r>
              <a:rPr lang="ru-RU" sz="66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Palatino Linotype" pitchFamily="18" charset="0"/>
              </a:rPr>
              <a:t>«Мечта»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584</TotalTime>
  <Words>260</Words>
  <Application>Microsoft Office PowerPoint</Application>
  <PresentationFormat>Экран (4:3)</PresentationFormat>
  <Paragraphs>142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Слайд 1</vt:lpstr>
      <vt:lpstr>Яна Трифонова гимназия № 1</vt:lpstr>
      <vt:lpstr>Владимир Шаталов школа № 1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2009г. – год молодёжи</dc:title>
  <dc:creator>XTreme</dc:creator>
  <cp:lastModifiedBy>www.PHILka.RU</cp:lastModifiedBy>
  <cp:revision>68</cp:revision>
  <dcterms:created xsi:type="dcterms:W3CDTF">2009-01-21T15:48:22Z</dcterms:created>
  <dcterms:modified xsi:type="dcterms:W3CDTF">2010-05-06T16:12:21Z</dcterms:modified>
</cp:coreProperties>
</file>