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2171714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Подготовка к сочинению В.М.Васнецова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«Иван-царевич на сером волке»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41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000108"/>
            <a:ext cx="3008313" cy="4483113"/>
          </a:xfrm>
        </p:spPr>
        <p:txBody>
          <a:bodyPr>
            <a:normAutofit lnSpcReduction="10000"/>
          </a:bodyPr>
          <a:lstStyle/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В.М.Васнецов </a:t>
            </a: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(1848 – 1926)</a:t>
            </a: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Рисовал на религиозные темы, изображал исторические и былинно-сказочные сюжеты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Наталья\Мои документы\Мои рисунки\473px-Wiktor_Michajlowitsch_Wassnezow_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505325" cy="57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Documents and Settings\Наталья\Мои документы\Мои рисунки\405px-Vasnetsov_Snegurochk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071547"/>
            <a:ext cx="2786082" cy="4120650"/>
          </a:xfrm>
          <a:prstGeom prst="rect">
            <a:avLst/>
          </a:prstGeom>
          <a:noFill/>
        </p:spPr>
      </p:pic>
      <p:pic>
        <p:nvPicPr>
          <p:cNvPr id="2051" name="Picture 3" descr="C:\Documents and Settings\Наталья\Мои документы\Мои рисунки\415px-Vasnetsov_Alenush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71546"/>
            <a:ext cx="3135684" cy="45259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550070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«Снегурочка»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5857892"/>
            <a:ext cx="1762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Documents and Settings\Наталья\Мои документы\Мои рисунки\642px-Wiktor_Michajlowitsch_Wassnezow_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2828231" cy="2643206"/>
          </a:xfrm>
          <a:prstGeom prst="rect">
            <a:avLst/>
          </a:prstGeom>
          <a:noFill/>
        </p:spPr>
      </p:pic>
      <p:pic>
        <p:nvPicPr>
          <p:cNvPr id="3075" name="Picture 3" descr="C:\Documents and Settings\Наталья\Мои документы\Мои рисунки\800px-Die_drei_Bogaty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857628"/>
            <a:ext cx="3309062" cy="2192254"/>
          </a:xfrm>
          <a:prstGeom prst="rect">
            <a:avLst/>
          </a:prstGeom>
          <a:noFill/>
        </p:spPr>
      </p:pic>
      <p:pic>
        <p:nvPicPr>
          <p:cNvPr id="3076" name="Picture 4" descr="C:\Documents and Settings\Наталья\Мои документы\Мои рисунки\800px-Vasnetsov_Frog_Prince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28604"/>
            <a:ext cx="3750435" cy="27706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3286124"/>
            <a:ext cx="3297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«Три царевны подземного царства»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3286124"/>
            <a:ext cx="212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«Лягушка-царевна»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621508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«Три богатыря»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«Иван-царевич на сером волке»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Наталья\Мои документы\Мои рисунки\444px-Wiktor_Michajlowitsch_Wassnezow_0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85860"/>
            <a:ext cx="3897128" cy="5257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Подготовка к сочинению В.М.Васнецова  «Иван-царевич на сером волке»</vt:lpstr>
      <vt:lpstr>Слайд 2</vt:lpstr>
      <vt:lpstr>Слайд 3</vt:lpstr>
      <vt:lpstr>Слайд 4</vt:lpstr>
      <vt:lpstr>«Иван-царевич на сером волке»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В.М.Васнецова  «Иван-царевич на сером волке»</dc:title>
  <cp:lastModifiedBy>Наталья Анатольевна</cp:lastModifiedBy>
  <cp:revision>2</cp:revision>
  <dcterms:modified xsi:type="dcterms:W3CDTF">2010-01-16T05:29:01Z</dcterms:modified>
</cp:coreProperties>
</file>