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74&amp;ed=1&amp;text=%D1%80%D0%B8%D1%81%D1%83%D0%BD%D0%BA%D0%B8%20%D0%BF%D0%BE%D0%B5%D0%B7%D0%B4%D0%BE%D0%B2&amp;spsite=ladomirov.livejournal.com&amp;img_url=www.stihi.ru/pics/2009/01/05/3250.jpg&amp;rpt=simage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-online.ru/Impressionism/Claude_Monet/Canvas/1048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012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071678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  <a:endParaRPr lang="ru-RU" sz="7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86388"/>
            <a:ext cx="6400800" cy="9239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Клод Моне «Поезд в сельской местности»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001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6-tub.yandex.net/i?id=29385397&amp;tov=6">
            <a:hlinkClick r:id="rId3"/>
          </p:cNvPr>
          <p:cNvPicPr>
            <a:picLocks noGrp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800102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006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е, Клод. Вокзал Сен-Лазар в Париже, прибытие поезд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018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2010-01-27T05:10:16Z</dcterms:modified>
</cp:coreProperties>
</file>