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9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BDAE-BE8C-4FD7-958A-2B8FBC2C2629}" type="datetimeFigureOut">
              <a:rPr lang="ru-RU" smtClean="0"/>
              <a:pPr/>
              <a:t>27.01.2010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B3296D-1952-4AC8-9E21-CD9E6F9031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BDAE-BE8C-4FD7-958A-2B8FBC2C2629}" type="datetimeFigureOut">
              <a:rPr lang="ru-RU" smtClean="0"/>
              <a:pPr/>
              <a:t>27.01.2010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296D-1952-4AC8-9E21-CD9E6F9031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BDAE-BE8C-4FD7-958A-2B8FBC2C2629}" type="datetimeFigureOut">
              <a:rPr lang="ru-RU" smtClean="0"/>
              <a:pPr/>
              <a:t>27.01.2010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296D-1952-4AC8-9E21-CD9E6F9031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A8BDAE-BE8C-4FD7-958A-2B8FBC2C2629}" type="datetimeFigureOut">
              <a:rPr lang="ru-RU" smtClean="0"/>
              <a:pPr/>
              <a:t>27.01.2010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CB3296D-1952-4AC8-9E21-CD9E6F9031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BDAE-BE8C-4FD7-958A-2B8FBC2C2629}" type="datetimeFigureOut">
              <a:rPr lang="ru-RU" smtClean="0"/>
              <a:pPr/>
              <a:t>27.01.2010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296D-1952-4AC8-9E21-CD9E6F9031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BDAE-BE8C-4FD7-958A-2B8FBC2C2629}" type="datetimeFigureOut">
              <a:rPr lang="ru-RU" smtClean="0"/>
              <a:pPr/>
              <a:t>27.01.2010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296D-1952-4AC8-9E21-CD9E6F9031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296D-1952-4AC8-9E21-CD9E6F9031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BDAE-BE8C-4FD7-958A-2B8FBC2C2629}" type="datetimeFigureOut">
              <a:rPr lang="ru-RU" smtClean="0"/>
              <a:pPr/>
              <a:t>27.01.2010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BDAE-BE8C-4FD7-958A-2B8FBC2C2629}" type="datetimeFigureOut">
              <a:rPr lang="ru-RU" smtClean="0"/>
              <a:pPr/>
              <a:t>27.01.2010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296D-1952-4AC8-9E21-CD9E6F9031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BDAE-BE8C-4FD7-958A-2B8FBC2C2629}" type="datetimeFigureOut">
              <a:rPr lang="ru-RU" smtClean="0"/>
              <a:pPr/>
              <a:t>27.01.2010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296D-1952-4AC8-9E21-CD9E6F90312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A8BDAE-BE8C-4FD7-958A-2B8FBC2C2629}" type="datetimeFigureOut">
              <a:rPr lang="ru-RU" smtClean="0"/>
              <a:pPr/>
              <a:t>27.01.2010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CB3296D-1952-4AC8-9E21-CD9E6F9031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8BDAE-BE8C-4FD7-958A-2B8FBC2C2629}" type="datetimeFigureOut">
              <a:rPr lang="ru-RU" smtClean="0"/>
              <a:pPr/>
              <a:t>27.01.2010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B3296D-1952-4AC8-9E21-CD9E6F9031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7A8BDAE-BE8C-4FD7-958A-2B8FBC2C2629}" type="datetimeFigureOut">
              <a:rPr lang="ru-RU" smtClean="0"/>
              <a:pPr/>
              <a:t>27.01.2010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CB3296D-1952-4AC8-9E21-CD9E6F90312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6733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Политика переходного периода от капитализма  к социализму («новая» по отношению к политике «военного коммунизма»). Осушествлялась  с 1921 г. (решение Х съезда партии) до второй половины 20-х гг.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НЭП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7943880" cy="557216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600" dirty="0" smtClean="0"/>
              <a:t>Восстановление </a:t>
            </a:r>
            <a:r>
              <a:rPr lang="ru-RU" sz="3600" dirty="0" smtClean="0"/>
              <a:t>хозяйства;</a:t>
            </a:r>
            <a:endParaRPr lang="ru-RU" sz="3600" dirty="0" smtClean="0"/>
          </a:p>
          <a:p>
            <a:pPr marL="457200" indent="-457200">
              <a:buAutoNum type="arabicPeriod"/>
            </a:pPr>
            <a:r>
              <a:rPr lang="ru-RU" sz="3600" dirty="0" smtClean="0"/>
              <a:t>Выход из </a:t>
            </a:r>
            <a:r>
              <a:rPr lang="ru-RU" sz="3600" dirty="0" smtClean="0"/>
              <a:t>кризиса;</a:t>
            </a:r>
            <a:endParaRPr lang="ru-RU" sz="3600" dirty="0" smtClean="0"/>
          </a:p>
          <a:p>
            <a:pPr marL="457200" indent="-457200">
              <a:buAutoNum type="arabicPeriod"/>
            </a:pPr>
            <a:r>
              <a:rPr lang="ru-RU" sz="3600" dirty="0" smtClean="0"/>
              <a:t> Привлечение крестьян на сторону Советской </a:t>
            </a:r>
            <a:r>
              <a:rPr lang="ru-RU" sz="3600" dirty="0" smtClean="0"/>
              <a:t>власти;</a:t>
            </a:r>
            <a:endParaRPr lang="ru-RU" sz="3600" dirty="0" smtClean="0"/>
          </a:p>
          <a:p>
            <a:pPr marL="457200" indent="-457200">
              <a:buAutoNum type="arabicPeriod"/>
            </a:pPr>
            <a:r>
              <a:rPr lang="ru-RU" sz="3600" dirty="0" smtClean="0"/>
              <a:t>Предоставление  экономических  свобод, предприимчивости, инициативы.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58259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2"/>
                </a:solidFill>
              </a:rPr>
              <a:t>Цели</a:t>
            </a:r>
            <a:endParaRPr lang="ru-RU" sz="4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785794"/>
            <a:ext cx="8929718" cy="5572164"/>
          </a:xfrm>
        </p:spPr>
        <p:txBody>
          <a:bodyPr>
            <a:noAutofit/>
          </a:bodyPr>
          <a:lstStyle/>
          <a:p>
            <a:pPr marL="228600" indent="-228600" algn="l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Допущение частного капитала в промышленности, торговле.</a:t>
            </a:r>
          </a:p>
          <a:p>
            <a:pPr marL="228600" indent="-228600" algn="l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Расширение аренды земли и найма рабочей силы.</a:t>
            </a:r>
          </a:p>
          <a:p>
            <a:pPr marL="228600" indent="-228600" algn="l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Замена разверстки натуральным налогом</a:t>
            </a:r>
          </a:p>
          <a:p>
            <a:pPr marL="228600" indent="-228600" algn="l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Свобода торговли.</a:t>
            </a:r>
          </a:p>
          <a:p>
            <a:pPr marL="228600" indent="-228600" algn="l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Ликвидация бесплатных услуг.</a:t>
            </a:r>
          </a:p>
          <a:p>
            <a:pPr marL="228600" indent="-228600" algn="l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Денежная оплата по труду, отмена карточной системы.</a:t>
            </a:r>
          </a:p>
          <a:p>
            <a:pPr marL="228600" indent="-228600" algn="l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Тарифная система оплаты труда.</a:t>
            </a:r>
          </a:p>
          <a:p>
            <a:pPr marL="228600" indent="-228600" algn="l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Возрождение экономических стимулов к труду.</a:t>
            </a:r>
          </a:p>
          <a:p>
            <a:pPr marL="228600" indent="-228600" algn="l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Отмена трудовой повинности, создание бирж труда.</a:t>
            </a:r>
          </a:p>
          <a:p>
            <a:pPr marL="228600" indent="-228600" algn="l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Использование экономических методов( развитие трестов и синдикатов, хозрасчет).</a:t>
            </a:r>
          </a:p>
          <a:p>
            <a:pPr marL="228600" indent="-228600" algn="l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Элементы смешанной экономики возрождают слой собственников.</a:t>
            </a:r>
          </a:p>
          <a:p>
            <a:pPr marL="228600" indent="-228600" algn="l">
              <a:buFont typeface="+mj-lt"/>
              <a:buAutoNum type="arabicPeriod"/>
            </a:pPr>
            <a:r>
              <a:rPr lang="ru-RU" sz="2000" dirty="0" smtClean="0">
                <a:solidFill>
                  <a:schemeClr val="tx1"/>
                </a:solidFill>
              </a:rPr>
              <a:t>Создание стимулов к труду, обеспечивающих экономический подъем рыночными методами.</a:t>
            </a:r>
          </a:p>
          <a:p>
            <a:pPr marL="228600" indent="-228600" algn="l">
              <a:buFont typeface="+mj-lt"/>
              <a:buAutoNum type="arabicPeriod"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714379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Сущность нэпа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500043"/>
            <a:ext cx="4543428" cy="500065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причины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14282" y="1142984"/>
            <a:ext cx="4252914" cy="51280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dirty="0" smtClean="0"/>
              <a:t>1.Приоритет развитию промышленности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Отсутствие продуманной экономической политики.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3.Противоречие между рыночными и административно-социалистическими началами в экономике.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57686" y="1071546"/>
            <a:ext cx="4572032" cy="504398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endParaRPr lang="ru-RU" sz="2000" dirty="0" smtClean="0"/>
          </a:p>
          <a:p>
            <a:pPr marL="457200" indent="-457200">
              <a:buNone/>
            </a:pPr>
            <a:r>
              <a:rPr lang="ru-RU" sz="2400" dirty="0" smtClean="0"/>
              <a:t>1.«Кризис сбыта». Появление «ножниц»-высокие цены на </a:t>
            </a:r>
            <a:r>
              <a:rPr lang="ru-RU" sz="2400" dirty="0" err="1" smtClean="0"/>
              <a:t>пром</a:t>
            </a:r>
            <a:r>
              <a:rPr lang="ru-RU" sz="2400" dirty="0" smtClean="0"/>
              <a:t>. товары и низкие на с/</a:t>
            </a:r>
            <a:r>
              <a:rPr lang="ru-RU" sz="2400" dirty="0" err="1" smtClean="0"/>
              <a:t>х</a:t>
            </a:r>
            <a:r>
              <a:rPr lang="ru-RU" sz="2400" dirty="0" smtClean="0"/>
              <a:t> продукты.</a:t>
            </a:r>
          </a:p>
          <a:p>
            <a:pPr marL="457200" indent="-457200">
              <a:buNone/>
            </a:pPr>
            <a:endParaRPr lang="ru-RU" sz="2400" dirty="0" smtClean="0"/>
          </a:p>
          <a:p>
            <a:pPr marL="457200" indent="-457200">
              <a:buNone/>
            </a:pPr>
            <a:r>
              <a:rPr lang="ru-RU" sz="2400" dirty="0" smtClean="0"/>
              <a:t>2.Кризис хлебозаготовок.</a:t>
            </a:r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None/>
            </a:pPr>
            <a:r>
              <a:rPr lang="ru-RU" sz="2400" dirty="0" smtClean="0"/>
              <a:t>3.Противоречия и угроза новой власти . 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487470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FF0000"/>
                </a:solidFill>
              </a:rPr>
              <a:t>Кризис нэпа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429124" y="642918"/>
            <a:ext cx="4040188" cy="428627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1200" dirty="0" smtClean="0"/>
              <a:t>сущность</a:t>
            </a:r>
            <a:endParaRPr lang="ru-RU" sz="1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500034" y="1071546"/>
            <a:ext cx="8305800" cy="5500726"/>
          </a:xfrm>
        </p:spPr>
        <p:txBody>
          <a:bodyPr/>
          <a:lstStyle/>
          <a:p>
            <a:pPr algn="l"/>
            <a:r>
              <a:rPr lang="ru-RU" sz="2000" dirty="0" smtClean="0"/>
              <a:t>1.Нежелание и неспособность руководства страны смоделировать и спрогнозировать дальнейшее развитие нэпа.</a:t>
            </a:r>
          </a:p>
          <a:p>
            <a:pPr algn="l"/>
            <a:r>
              <a:rPr lang="ru-RU" sz="2000" dirty="0" smtClean="0"/>
              <a:t>2.Противоречия между экономическими системами. Подавление сопротивления репрессивными формами.</a:t>
            </a:r>
          </a:p>
          <a:p>
            <a:pPr algn="l"/>
            <a:r>
              <a:rPr lang="ru-RU" sz="2000" dirty="0" smtClean="0"/>
              <a:t>3.Нэп рассматривался как временная мера переходного периода от капитализма к социализму.</a:t>
            </a:r>
          </a:p>
          <a:p>
            <a:pPr algn="l"/>
            <a:r>
              <a:rPr lang="ru-RU" sz="2000" dirty="0" smtClean="0"/>
              <a:t>4.Слабость демократических традиций в стране.</a:t>
            </a:r>
          </a:p>
          <a:p>
            <a:pPr algn="l"/>
            <a:r>
              <a:rPr lang="ru-RU" sz="2000" dirty="0" smtClean="0"/>
              <a:t>5.Бюрократизм и чиновничья волокита.</a:t>
            </a:r>
          </a:p>
          <a:p>
            <a:pPr algn="l"/>
            <a:r>
              <a:rPr lang="ru-RU" sz="2000" dirty="0" smtClean="0"/>
              <a:t>6. Самоизоляция советской экономики и отсутствие широких экономических связей с мировым сообществом.</a:t>
            </a:r>
          </a:p>
          <a:p>
            <a:pPr algn="l"/>
            <a:r>
              <a:rPr lang="ru-RU" sz="2000" dirty="0" smtClean="0"/>
              <a:t>7.Кризис сбыта 1923 г.</a:t>
            </a:r>
          </a:p>
          <a:p>
            <a:pPr algn="l"/>
            <a:r>
              <a:rPr lang="ru-RU" sz="2000" dirty="0" smtClean="0"/>
              <a:t>8.Товарный кризис и кризис хлебозаготовок 1925 г.</a:t>
            </a:r>
          </a:p>
          <a:p>
            <a:pPr algn="l"/>
            <a:r>
              <a:rPr lang="ru-RU" sz="2000" dirty="0" smtClean="0"/>
              <a:t>9.Товарный кризис и кризис хлебозаготовок 1927-1928 гг.</a:t>
            </a:r>
          </a:p>
          <a:p>
            <a:pPr algn="l"/>
            <a:endParaRPr lang="ru-RU" sz="2000" dirty="0" smtClean="0"/>
          </a:p>
          <a:p>
            <a:pPr algn="l"/>
            <a:endParaRPr lang="ru-RU" sz="2000" dirty="0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457200" y="214290"/>
            <a:ext cx="8305800" cy="85725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Причины свертывания нэпа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67330"/>
          </a:xfrm>
        </p:spPr>
        <p:txBody>
          <a:bodyPr>
            <a:noAutofit/>
          </a:bodyPr>
          <a:lstStyle/>
          <a:p>
            <a:r>
              <a:rPr lang="ru-RU" sz="2400" dirty="0" smtClean="0"/>
              <a:t>Быстрое восстановление сельского хозяйства, промышленности, транспорта.</a:t>
            </a:r>
          </a:p>
          <a:p>
            <a:r>
              <a:rPr lang="ru-RU" sz="2400" dirty="0" smtClean="0"/>
              <a:t>Возрождение торговли</a:t>
            </a:r>
          </a:p>
          <a:p>
            <a:r>
              <a:rPr lang="ru-RU" sz="2400" dirty="0" smtClean="0"/>
              <a:t>Рост численности городского населения.</a:t>
            </a:r>
          </a:p>
          <a:p>
            <a:r>
              <a:rPr lang="ru-RU" sz="2400" dirty="0" smtClean="0"/>
              <a:t>Повышения производительности пруда рабочих.</a:t>
            </a:r>
          </a:p>
          <a:p>
            <a:r>
              <a:rPr lang="ru-RU" sz="2400" dirty="0" smtClean="0"/>
              <a:t>Повышение уровня жизни.</a:t>
            </a:r>
          </a:p>
          <a:p>
            <a:r>
              <a:rPr lang="ru-RU" sz="2400" dirty="0" smtClean="0"/>
              <a:t>Ускоренная социальная дифференциация в городе.</a:t>
            </a:r>
          </a:p>
          <a:p>
            <a:r>
              <a:rPr lang="ru-RU" sz="2400" dirty="0" smtClean="0"/>
              <a:t>Появление «новой буржуазии».</a:t>
            </a:r>
          </a:p>
          <a:p>
            <a:r>
              <a:rPr lang="ru-RU" sz="2400" dirty="0" smtClean="0"/>
              <a:t>Ускорение расслоения крестьянства.</a:t>
            </a:r>
          </a:p>
          <a:p>
            <a:r>
              <a:rPr lang="ru-RU" sz="2400" dirty="0" smtClean="0"/>
              <a:t>Нарастание экономической нестабильности.</a:t>
            </a:r>
          </a:p>
          <a:p>
            <a:r>
              <a:rPr lang="ru-RU" sz="2400" dirty="0" smtClean="0"/>
              <a:t>Регулярные экономические кризисы.</a:t>
            </a:r>
          </a:p>
          <a:p>
            <a:r>
              <a:rPr lang="ru-RU" sz="2400" dirty="0" smtClean="0"/>
              <a:t>Рост безработицы.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Итоги нэпа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369</TotalTime>
  <Words>333</Words>
  <Application>Microsoft Office PowerPoint</Application>
  <PresentationFormat>Экран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НЭП</vt:lpstr>
      <vt:lpstr>Цели</vt:lpstr>
      <vt:lpstr>Сущность нэпа</vt:lpstr>
      <vt:lpstr>   Кризис нэпа</vt:lpstr>
      <vt:lpstr>Причины свертывания нэпа</vt:lpstr>
      <vt:lpstr>Итоги нэпа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НЭП</dc:title>
  <dc:creator>SamLab.ws</dc:creator>
  <cp:lastModifiedBy>SamLab.ws</cp:lastModifiedBy>
  <cp:revision>39</cp:revision>
  <dcterms:created xsi:type="dcterms:W3CDTF">2009-12-15T20:42:33Z</dcterms:created>
  <dcterms:modified xsi:type="dcterms:W3CDTF">2010-01-27T16:04:36Z</dcterms:modified>
</cp:coreProperties>
</file>