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13FB5-6D18-4717-A451-69DEC70A83F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4A559-6A5F-4C88-B1AD-BA32E1F6F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DD8F0-CEEB-4C13-862B-D1F625C71EE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751-D6C5-4E3A-864B-2F50E808D07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3084A7-D9EC-4C05-88F6-29A33377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751-D6C5-4E3A-864B-2F50E808D07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4A7-D9EC-4C05-88F6-29A33377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751-D6C5-4E3A-864B-2F50E808D07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4A7-D9EC-4C05-88F6-29A33377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751-D6C5-4E3A-864B-2F50E808D07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3084A7-D9EC-4C05-88F6-29A33377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751-D6C5-4E3A-864B-2F50E808D07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4A7-D9EC-4C05-88F6-29A3337735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751-D6C5-4E3A-864B-2F50E808D07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4A7-D9EC-4C05-88F6-29A33377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751-D6C5-4E3A-864B-2F50E808D07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E3084A7-D9EC-4C05-88F6-29A3337735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751-D6C5-4E3A-864B-2F50E808D07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4A7-D9EC-4C05-88F6-29A33377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751-D6C5-4E3A-864B-2F50E808D07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4A7-D9EC-4C05-88F6-29A33377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751-D6C5-4E3A-864B-2F50E808D07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4A7-D9EC-4C05-88F6-29A33377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D751-D6C5-4E3A-864B-2F50E808D07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4A7-D9EC-4C05-88F6-29A3337735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52D751-D6C5-4E3A-864B-2F50E808D07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3084A7-D9EC-4C05-88F6-29A3337735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Уметь и знать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14422"/>
            <a:ext cx="7772400" cy="56435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Уметь: </a:t>
            </a:r>
          </a:p>
          <a:p>
            <a:pPr>
              <a:buNone/>
            </a:pPr>
            <a:r>
              <a:rPr lang="ru-RU" dirty="0" smtClean="0"/>
              <a:t>1. Выполнять экспериментальные работы</a:t>
            </a:r>
          </a:p>
          <a:p>
            <a:pPr>
              <a:buNone/>
            </a:pPr>
            <a:r>
              <a:rPr lang="ru-RU" dirty="0" smtClean="0"/>
              <a:t>2.Обобщать и делать выводы.</a:t>
            </a:r>
          </a:p>
          <a:p>
            <a:pPr lvl="0">
              <a:buNone/>
            </a:pPr>
            <a:r>
              <a:rPr lang="ru-RU" dirty="0" smtClean="0"/>
              <a:t>3.Взаимооценивать друг друга.</a:t>
            </a:r>
          </a:p>
          <a:p>
            <a:pPr>
              <a:buNone/>
            </a:pPr>
            <a:r>
              <a:rPr lang="ru-RU" dirty="0" smtClean="0"/>
              <a:t>Знать:</a:t>
            </a:r>
          </a:p>
          <a:p>
            <a:pPr>
              <a:buNone/>
            </a:pPr>
            <a:r>
              <a:rPr lang="ru-RU" dirty="0" smtClean="0"/>
              <a:t>1. Понятие атмосферного давления.</a:t>
            </a:r>
          </a:p>
          <a:p>
            <a:pPr lvl="0">
              <a:buNone/>
            </a:pPr>
            <a:r>
              <a:rPr lang="ru-RU" dirty="0" smtClean="0"/>
              <a:t>2.Состав воздуха.</a:t>
            </a:r>
          </a:p>
          <a:p>
            <a:pPr lvl="0">
              <a:buNone/>
            </a:pPr>
            <a:r>
              <a:rPr lang="ru-RU" dirty="0" smtClean="0"/>
              <a:t>3.Нормальное атмосферное давление.</a:t>
            </a:r>
          </a:p>
          <a:p>
            <a:pPr lvl="0">
              <a:buNone/>
            </a:pPr>
            <a:r>
              <a:rPr lang="ru-RU" dirty="0" smtClean="0"/>
              <a:t>4.Способы измерения атмосферного давления.</a:t>
            </a:r>
          </a:p>
          <a:p>
            <a:pPr>
              <a:buNone/>
            </a:pPr>
            <a:r>
              <a:rPr lang="ru-RU" dirty="0" smtClean="0"/>
              <a:t>5.Прибор для измерения атмосферного давления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class-fizika.narod.ru/7_class/7_davlatm/0atm2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42852"/>
            <a:ext cx="314327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lass-fizika.narod.ru/7_class/7_davlatm/0atm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3286124"/>
            <a:ext cx="271464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class-fizika.narod.ru/7_class/7_davlatm/0luna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142852"/>
            <a:ext cx="257176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0034" y="321468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земля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857620" y="250030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Атмосфера земли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58016" y="3571876"/>
            <a:ext cx="1428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Вот такой была бы мертвой земля без атмосферы!!!!!</a:t>
            </a:r>
            <a:endParaRPr lang="ru-RU" dirty="0"/>
          </a:p>
        </p:txBody>
      </p:sp>
      <p:pic>
        <p:nvPicPr>
          <p:cNvPr id="10" name="Рисунок 9" descr="http://class-fizika.narod.ru/7_class/7_davlatm/15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72462" y="5857892"/>
            <a:ext cx="904878" cy="83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class-fizika.narod.ru/7_class/7_davlatm/sost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505075" y="2293144"/>
            <a:ext cx="42862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86116" y="64291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Атмосфера земли </a:t>
            </a:r>
            <a:endParaRPr lang="ru-RU" dirty="0"/>
          </a:p>
        </p:txBody>
      </p:sp>
      <p:pic>
        <p:nvPicPr>
          <p:cNvPr id="7" name="Рисунок 6" descr="http://class-fizika.narod.ru/7_class/7_davlatm/15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6072206"/>
            <a:ext cx="76200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4086228" cy="635798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По подсчетам Паскаля атмосфера Земли весит столько же, сколько весил бы медный шар диаметром 10км - пять квадриллионов ( 5000000000000000 ) тонн!</a:t>
            </a:r>
          </a:p>
          <a:p>
            <a:pPr>
              <a:buNone/>
            </a:pPr>
            <a:r>
              <a:rPr lang="ru-RU" dirty="0" smtClean="0"/>
              <a:t>   Земная поверхность и все тела на ней испытывают давление толщи воздуха, т.е. испытывают атмосферное давление</a:t>
            </a:r>
            <a:endParaRPr lang="ru-RU" dirty="0"/>
          </a:p>
        </p:txBody>
      </p:sp>
      <p:pic>
        <p:nvPicPr>
          <p:cNvPr id="4" name="Содержимое 3" descr="http://class-fizika.narod.ru/7_class/7_davlatm/0shar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785926"/>
            <a:ext cx="407196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lass-fizika.narod.ru/7_class/7_davlatm/15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900" y="5929330"/>
            <a:ext cx="833440" cy="762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102</Words>
  <Application>Microsoft Office PowerPoint</Application>
  <PresentationFormat>Экран (4:3)</PresentationFormat>
  <Paragraphs>304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Уметь и знать</vt:lpstr>
      <vt:lpstr>Слайд 2</vt:lpstr>
      <vt:lpstr>Слайд 3</vt:lpstr>
      <vt:lpstr>Слайд 4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BLACKEDITION</dc:creator>
  <cp:lastModifiedBy>BLACKEDITION</cp:lastModifiedBy>
  <cp:revision>2</cp:revision>
  <dcterms:created xsi:type="dcterms:W3CDTF">2010-01-27T18:13:33Z</dcterms:created>
  <dcterms:modified xsi:type="dcterms:W3CDTF">2010-01-27T18:44:46Z</dcterms:modified>
</cp:coreProperties>
</file>