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73F-85FF-4FEB-992E-0E4196C63D6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8C9832-3E59-4FAA-9A55-128692563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73F-85FF-4FEB-992E-0E4196C63D6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9832-3E59-4FAA-9A55-128692563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73F-85FF-4FEB-992E-0E4196C63D6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9832-3E59-4FAA-9A55-128692563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73F-85FF-4FEB-992E-0E4196C63D6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8C9832-3E59-4FAA-9A55-128692563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73F-85FF-4FEB-992E-0E4196C63D6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9832-3E59-4FAA-9A55-128692563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73F-85FF-4FEB-992E-0E4196C63D6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9832-3E59-4FAA-9A55-128692563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73F-85FF-4FEB-992E-0E4196C63D6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58C9832-3E59-4FAA-9A55-128692563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73F-85FF-4FEB-992E-0E4196C63D6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9832-3E59-4FAA-9A55-128692563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73F-85FF-4FEB-992E-0E4196C63D6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9832-3E59-4FAA-9A55-128692563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73F-85FF-4FEB-992E-0E4196C63D6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9832-3E59-4FAA-9A55-1286925637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73F-85FF-4FEB-992E-0E4196C63D6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9832-3E59-4FAA-9A55-128692563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96D73F-85FF-4FEB-992E-0E4196C63D63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8C9832-3E59-4FAA-9A55-128692563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1428760"/>
          </a:xfrm>
        </p:spPr>
        <p:txBody>
          <a:bodyPr/>
          <a:lstStyle/>
          <a:p>
            <a:r>
              <a:rPr lang="ru-RU" sz="3200" b="1" dirty="0" smtClean="0"/>
              <a:t>А теперь поработаем на "5"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857232"/>
            <a:ext cx="7772400" cy="5715040"/>
          </a:xfrm>
        </p:spPr>
        <p:txBody>
          <a:bodyPr>
            <a:normAutofit/>
          </a:bodyPr>
          <a:lstStyle/>
          <a:p>
            <a:pPr marL="582930" indent="-514350">
              <a:buAutoNum type="arabicPeriod"/>
            </a:pPr>
            <a:r>
              <a:rPr lang="ru-RU" dirty="0" smtClean="0"/>
              <a:t>Может ли космонавт набрать жидкость в шприц во время полета на космическом корабле, если в кабине поддерживается нормальное атмосферное давление?</a:t>
            </a:r>
          </a:p>
          <a:p>
            <a:pPr marL="582930" indent="-51435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Почему опасно сдавать в багаж при полете на самолете плотно закупоренные стеклянные банки?</a:t>
            </a:r>
          </a:p>
          <a:p>
            <a:endParaRPr lang="ru-RU" dirty="0"/>
          </a:p>
        </p:txBody>
      </p:sp>
      <p:pic>
        <p:nvPicPr>
          <p:cNvPr id="4" name="Рисунок 3" descr="http://class-fizika.narod.ru/7_class/7_davlatm/1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142852"/>
            <a:ext cx="43053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lass-fizika.narod.ru/7_class/7_davlatm/16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142852"/>
            <a:ext cx="875665" cy="86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class-fizika.narod.ru/7_class/7_davlatm/18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2285992"/>
            <a:ext cx="284480" cy="1236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class-fizika.narod.ru/7_class/7_davlatm/20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5357826"/>
            <a:ext cx="760730" cy="95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77724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3. Почему вода из опрокинутой бутылки выливается рывками, с бульканьем? а из резиновой медицинской грелки вытекает ровной сплошной струёй?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4. Равно ли давление воздуха внутри туго надутого резинового мяча давлению наружного воздуха?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Жду решений - рассуждений на следующем уроке!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class-fizika.narod.ru/7_class/7_davlatm/s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000108"/>
            <a:ext cx="1375410" cy="155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lass-fizika.narod.ru/7_class/7_davlatm/19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500438"/>
            <a:ext cx="1236980" cy="106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68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А теперь поработаем на "5"  </vt:lpstr>
      <vt:lpstr>Слайд 2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BLACKEDITION</cp:lastModifiedBy>
  <cp:revision>2</cp:revision>
  <dcterms:created xsi:type="dcterms:W3CDTF">2010-01-27T18:25:17Z</dcterms:created>
  <dcterms:modified xsi:type="dcterms:W3CDTF">2010-01-27T18:41:21Z</dcterms:modified>
</cp:coreProperties>
</file>