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BDF-F83D-476A-A289-6C7B83C62539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98D-9468-4E21-AED9-1AB8CF850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BDF-F83D-476A-A289-6C7B83C62539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98D-9468-4E21-AED9-1AB8CF850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BDF-F83D-476A-A289-6C7B83C62539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98D-9468-4E21-AED9-1AB8CF850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BDF-F83D-476A-A289-6C7B83C62539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98D-9468-4E21-AED9-1AB8CF850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BDF-F83D-476A-A289-6C7B83C62539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98D-9468-4E21-AED9-1AB8CF850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BDF-F83D-476A-A289-6C7B83C62539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98D-9468-4E21-AED9-1AB8CF850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BDF-F83D-476A-A289-6C7B83C62539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98D-9468-4E21-AED9-1AB8CF850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BDF-F83D-476A-A289-6C7B83C62539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98D-9468-4E21-AED9-1AB8CF850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BDF-F83D-476A-A289-6C7B83C62539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98D-9468-4E21-AED9-1AB8CF850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BDF-F83D-476A-A289-6C7B83C62539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98D-9468-4E21-AED9-1AB8CF850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4BDF-F83D-476A-A289-6C7B83C62539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98D-9468-4E21-AED9-1AB8CF850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D4BDF-F83D-476A-A289-6C7B83C62539}" type="datetimeFigureOut">
              <a:rPr lang="ru-RU" smtClean="0"/>
              <a:pPr/>
              <a:t>29.01.2010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CF98D-9468-4E21-AED9-1AB8CF850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gif"/><Relationship Id="rId2" Type="http://schemas.openxmlformats.org/officeDocument/2006/relationships/audio" Target="file:///C:\Users\&#1050;&#1086;&#1084;&#1087;&#1100;&#1102;&#1090;&#1077;&#1088;\Desktop\&#1082;%20&#1091;&#1088;&#1086;&#1082;&#1091;%20&#1088;&#1091;&#1089;.&#1103;&#1079;\&#1060;&#1080;&#1079;-&#1084;&#1080;&#1085;%20&#1057;&#1085;&#1077;&#1075;&#1086;&#1074;&#1080;&#1082;\&#1089;&#1085;&#1077;&#1075;&#1086;&#1074;&#1080;&#1082;.mp3" TargetMode="External"/><Relationship Id="rId1" Type="http://schemas.openxmlformats.org/officeDocument/2006/relationships/tags" Target="../tags/tag1.xml"/><Relationship Id="rId6" Type="http://schemas.openxmlformats.org/officeDocument/2006/relationships/hyperlink" Target="http://www.photoshoper2.ucoz.ru/_ph/19/1/635046866.jpg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otoshoper2.ucoz.ru/_ph/19/1/635046866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hotoshoper2.ucoz.ru/_ph/19/1/724934291.jpg" TargetMode="Externa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otoshoper2.ucoz.ru/_ph/19/1/635046866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3.gif"/><Relationship Id="rId4" Type="http://schemas.openxmlformats.org/officeDocument/2006/relationships/hyperlink" Target="http://www.photoshoper2.ucoz.ru/_ph/19/1/63504686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4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</p:spPr>
      </p:pic>
      <p:pic>
        <p:nvPicPr>
          <p:cNvPr id="6" name="снеговик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361555" y="714356"/>
            <a:ext cx="56517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Физкультминутка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для глаз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16" descr="Картинка 75 из 86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2357430"/>
            <a:ext cx="714375" cy="714375"/>
          </a:xfrm>
          <a:prstGeom prst="rect">
            <a:avLst/>
          </a:prstGeom>
          <a:noFill/>
        </p:spPr>
      </p:pic>
      <p:pic>
        <p:nvPicPr>
          <p:cNvPr id="8" name="Picture 16" descr="Картинка 75 из 86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2" y="357166"/>
            <a:ext cx="714375" cy="714375"/>
          </a:xfrm>
          <a:prstGeom prst="rect">
            <a:avLst/>
          </a:prstGeom>
          <a:noFill/>
        </p:spPr>
      </p:pic>
      <p:pic>
        <p:nvPicPr>
          <p:cNvPr id="9" name="Picture 16" descr="Картинка 75 из 86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43900" y="1714488"/>
            <a:ext cx="714375" cy="714375"/>
          </a:xfrm>
          <a:prstGeom prst="rect">
            <a:avLst/>
          </a:prstGeom>
          <a:noFill/>
        </p:spPr>
      </p:pic>
      <p:pic>
        <p:nvPicPr>
          <p:cNvPr id="11" name="Picture 16" descr="Картинка 75 из 86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3071810"/>
            <a:ext cx="714375" cy="714375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857011" y="2967335"/>
            <a:ext cx="34299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Снежинки 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advTm="268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91 0.06846 C -0.09236 -0.08302 -0.15764 -0.23404 -0.22847 -0.23358 C -0.29948 -0.23311 -0.38108 0.05343 -0.45226 0.07031 C -0.52344 0.08719 -0.59254 -0.09389 -0.65521 -0.13413 C -0.71788 -0.17437 -0.81771 -0.15356 -0.82847 -0.1716 C -0.83924 -0.18964 -0.73854 -0.23103 -0.71997 -0.24283 " pathEditMode="relative" rAng="0" ptsTypes="aaaaa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" y="-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6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GE046_35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295400" y="990600"/>
            <a:ext cx="6096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4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ru-RU" sz="4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334000" y="5562600"/>
            <a:ext cx="342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12" name="Picture 16" descr="Картинка 75 из 86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5867400"/>
            <a:ext cx="714375" cy="714375"/>
          </a:xfrm>
          <a:prstGeom prst="rect">
            <a:avLst/>
          </a:prstGeom>
          <a:noFill/>
        </p:spPr>
      </p:pic>
      <p:sp>
        <p:nvSpPr>
          <p:cNvPr id="4132" name="AutoShape 36" descr="Картинка 217 из 231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4214813" y="3071813"/>
            <a:ext cx="714375" cy="714375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4134" name="AutoShape 38" descr="Картинка 217 из 231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4214813" y="3071813"/>
            <a:ext cx="714375" cy="714375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4136" name="AutoShape 40" descr="Картинка 217 из 231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4214813" y="3071813"/>
            <a:ext cx="714375" cy="714375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67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72 -0.10014 C 0.36198 0.01526 0.71025 0.1309 0.825 0.01249 C 0.93976 -0.10592 0.84028 -0.67576 0.70243 -0.81106 C 0.56459 -0.94635 0.11615 -0.91351 -0.00173 -0.79995 C -0.11962 -0.6864 -0.08403 -0.1975 -0.00451 -0.12997 C 0.075 -0.06244 0.39983 -0.34829 0.4757 -0.39454 C 0.55157 -0.4408 0.45243 -0.41027 0.45035 -0.40773 C 0.44827 -0.40518 0.4599 -0.38229 0.46302 -0.37951 C 0.46615 -0.37674 0.46719 -0.3839 0.46875 -0.39084 " pathEditMode="relative" ptsTypes="aaaaaaaaA">
                                      <p:cBhvr>
                                        <p:cTn id="6" dur="5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E046_35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6" descr="Картинка 75 из 86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5867400"/>
            <a:ext cx="714375" cy="714375"/>
          </a:xfrm>
          <a:prstGeom prst="rect">
            <a:avLst/>
          </a:prstGeom>
          <a:noFill/>
        </p:spPr>
      </p:pic>
    </p:spTree>
  </p:cSld>
  <p:clrMapOvr>
    <a:masterClrMapping/>
  </p:clrMapOvr>
  <p:transition advTm="68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364 -0.34829 C -0.05364 -0.13737 0.04167 0.03608 0.15816 0.03608 C 0.29514 0.03608 0.34497 -0.15611 0.36563 -0.27174 L 0.38716 -0.42484 C 0.40851 -0.54047 0.46129 -0.73242 0.61615 -0.73242 C 0.71528 -0.73242 0.82813 -0.55921 0.82813 -0.34829 C 0.82813 -0.13737 0.71528 0.03608 0.61615 0.03608 C 0.46129 0.03608 0.40851 -0.15611 0.38716 -0.27174 L 0.36563 -0.42484 C 0.34497 -0.54047 0.29514 -0.73242 0.15816 -0.73242 C 0.04167 -0.73242 -0.05364 -0.55921 -0.05364 -0.34829 Z " pathEditMode="relative" rAng="0" ptsTypes="ffFffffFfff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E046_350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16" descr="Картинка 75 из 86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43900" y="428604"/>
            <a:ext cx="714375" cy="71437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Click="0" advTm="90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86 0.44357 C -0.02014 0.17807 -0.19045 -0.05158 -0.41841 -0.0673 C -0.63646 -0.08696 -0.84028 0.09089 -0.85382 0.34875 C -0.87066 0.58603 -0.72795 0.80805 -0.52361 0.82423 C -0.33716 0.83603 -0.1599 0.68917 -0.14636 0.46762 C -0.13264 0.26572 -0.25191 0.07516 -0.425 0.05943 C -0.58507 0.04764 -0.73507 0.17067 -0.74497 0.35638 C -0.75521 0.52289 -0.66007 0.68501 -0.51702 0.69334 C -0.38785 0.70513 -0.26545 0.61008 -0.25486 0.45976 C -0.24844 0.3247 -0.31979 0.19426 -0.43212 0.1864 C -0.53056 0.17807 -0.62952 0.24977 -0.63646 0.36471 C -0.64271 0.46369 -0.59202 0.55874 -0.51007 0.5666 C -0.44202 0.57447 -0.37066 0.53099 -0.36702 0.45189 C -0.36059 0.38806 -0.38785 0.32053 -0.43872 0.31313 C -0.47986 0.31313 -0.52066 0.32886 -0.52726 0.37211 C -0.53056 0.40055 -0.52361 0.42784 -0.50347 0.43964 C -0.49341 0.44357 -0.48646 0.44357 -0.47656 0.43964 " pathEditMode="relative" rAng="0" ptsTypes="fffffffffffffffff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2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6.7|3.2|3.5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</Words>
  <Application>Microsoft Office PowerPoint</Application>
  <PresentationFormat>Экран (4:3)</PresentationFormat>
  <Paragraphs>5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Компьютер</dc:creator>
  <cp:lastModifiedBy>Компьютер</cp:lastModifiedBy>
  <cp:revision>11</cp:revision>
  <dcterms:created xsi:type="dcterms:W3CDTF">2010-01-17T16:29:32Z</dcterms:created>
  <dcterms:modified xsi:type="dcterms:W3CDTF">2010-01-29T17:21:19Z</dcterms:modified>
</cp:coreProperties>
</file>