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39" r:id="rId2"/>
  </p:sldMasterIdLst>
  <p:sldIdLst>
    <p:sldId id="262" r:id="rId3"/>
    <p:sldId id="274" r:id="rId4"/>
    <p:sldId id="279" r:id="rId5"/>
    <p:sldId id="281" r:id="rId6"/>
    <p:sldId id="275" r:id="rId7"/>
    <p:sldId id="277" r:id="rId8"/>
    <p:sldId id="290" r:id="rId9"/>
    <p:sldId id="282" r:id="rId10"/>
    <p:sldId id="269" r:id="rId11"/>
    <p:sldId id="259" r:id="rId12"/>
    <p:sldId id="260" r:id="rId13"/>
    <p:sldId id="261" r:id="rId14"/>
    <p:sldId id="29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07FF19-7D0C-4773-9E67-30CCE0ABB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736A-9D1F-4133-BDF5-46D1AAD46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4AED-C826-47CA-9A13-555D64527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E601-C05B-4BAA-8AB6-40EF28247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556E-8BE2-4B29-9FE8-C5023FD4A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9332-A461-4980-8F04-581EA945A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C431-6D32-4AB1-8023-5C7C9A889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340F-BB43-462F-A1A4-9C6042388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D3228-5938-47A6-ACBC-AE7CF89BE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F9AD-5E79-4C88-ABC2-CA9E22659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C9A5A-619E-443E-90E1-344F7B018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8EC7-5604-401F-848C-D8C0C666F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5146-64AB-44ED-8990-CA894CA36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367E-76D4-4284-8C84-E22C56704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4D9B-FE0A-4426-A73B-247A74F8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1069-430A-4560-BC93-97A28FCFE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3CBB3F-324D-4F6C-8D20-60328C9BA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AF74E-885C-4347-95A7-25816F51D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771E-817B-43B9-AEA1-E54A76BC0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053A-0F37-4B54-9A39-4D65785E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9C5582-BB3E-4FBA-86C4-F739C7427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8AEE-9BFD-45D9-AEC3-E94B9AFB3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A1DFF8-6985-46CB-8D08-A688AD991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1F3A817-E337-450C-BE70-E2AE1EC74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70" r:id="rId2"/>
    <p:sldLayoutId id="2147483987" r:id="rId3"/>
    <p:sldLayoutId id="2147483971" r:id="rId4"/>
    <p:sldLayoutId id="2147483972" r:id="rId5"/>
    <p:sldLayoutId id="2147483973" r:id="rId6"/>
    <p:sldLayoutId id="2147483988" r:id="rId7"/>
    <p:sldLayoutId id="2147483974" r:id="rId8"/>
    <p:sldLayoutId id="2147483989" r:id="rId9"/>
    <p:sldLayoutId id="2147483975" r:id="rId10"/>
    <p:sldLayoutId id="2147483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7A754BA-26E2-4029-A7AD-5C7841843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7" r:id="rId2"/>
    <p:sldLayoutId id="2147483991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92" r:id="rId9"/>
    <p:sldLayoutId id="2147483983" r:id="rId10"/>
    <p:sldLayoutId id="2147483984" r:id="rId11"/>
    <p:sldLayoutId id="21474839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73.ltalk.ru/77/95/9577/48/479148/769abd37cc6b0994b223514c27c081da.gi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hoper2.ucoz.ru/_ph/19/1/63504686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hyperlink" Target="http://i73.ltalk.ru/77/95/9577/48/479148/769abd37cc6b0994b223514c27c081da.gif" TargetMode="Externa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hoper2.ucoz.ru/_ph/19/1/635046866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hotoshoper2.ucoz.ru/_ph/19/1/724934291.jpg" TargetMode="Externa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Урок русского языка в 3 классе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 ИМЕНА СУЩЕСТВИТЕЛЬНЫЕ          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СОБСТВЕННЫЕ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НАРИЦАТЕЛЬНЫЕ»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Рисунок 3" descr="dbdee13c60c9204fee7ec8d256b5f9f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3929063"/>
            <a:ext cx="8683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531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2532" name="Picture 5" descr="ru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857250"/>
            <a:ext cx="7929563" cy="4376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Компьютер\Desktop\medvmap_изменить размер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000125"/>
            <a:ext cx="8072437" cy="4214813"/>
          </a:xfrm>
          <a:noFill/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714625" y="642938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Курская область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286000" y="3357563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  Медвенка</a:t>
            </a:r>
          </a:p>
        </p:txBody>
      </p:sp>
      <p:pic>
        <p:nvPicPr>
          <p:cNvPr id="23557" name="Picture 4" descr="C:\Users\Компьютер\Desktop\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285750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D:\фото Медвенки и школы\12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521200"/>
            <a:ext cx="29495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4471990" cy="4681538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chemeClr val="accent2"/>
                </a:solidFill>
              </a:rPr>
              <a:t>страна  Россия </a:t>
            </a:r>
          </a:p>
          <a:p>
            <a:pPr eaLnBrk="1" hangingPunct="1"/>
            <a:r>
              <a:rPr lang="ru-RU" sz="6000" b="1" dirty="0" smtClean="0">
                <a:solidFill>
                  <a:schemeClr val="accent2"/>
                </a:solidFill>
              </a:rPr>
              <a:t>посёлок Медвенка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9256" y="100010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1357298"/>
            <a:ext cx="29427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Родина</a:t>
            </a: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родина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Собственные имена существительные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150017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16430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16430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86578" y="16430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35756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1214422"/>
          <a:ext cx="8286808" cy="535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1583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79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79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79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472" y="192880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имена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192880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отчества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307181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фамилии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271462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</a:t>
            </a:r>
            <a:r>
              <a:rPr lang="ru-RU" sz="3600" b="1" dirty="0" smtClean="0"/>
              <a:t>лички животных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385762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г</a:t>
            </a:r>
            <a:r>
              <a:rPr lang="ru-RU" sz="3600" b="1" dirty="0" smtClean="0"/>
              <a:t>еографические названия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407194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</a:t>
            </a:r>
            <a:r>
              <a:rPr lang="ru-RU" sz="3600" b="1" dirty="0" smtClean="0"/>
              <a:t>азвания улиц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5072074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</a:t>
            </a:r>
            <a:r>
              <a:rPr lang="ru-RU" sz="3600" b="1" dirty="0" smtClean="0"/>
              <a:t>азвания площадей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5000636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</a:t>
            </a:r>
            <a:r>
              <a:rPr lang="ru-RU" sz="3600" b="1" dirty="0" smtClean="0"/>
              <a:t>азвания художественных</a:t>
            </a:r>
          </a:p>
          <a:p>
            <a:r>
              <a:rPr lang="ru-RU" sz="3600" b="1" dirty="0" smtClean="0"/>
              <a:t>произведений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2292" name="Picture 4" descr="i?id=42788079&amp;tov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571625" y="714375"/>
            <a:ext cx="492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3" name="Рисунок 2" descr="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3671888" cy="2628900"/>
          </a:xfrm>
          <a:prstGeom prst="rect">
            <a:avLst/>
          </a:prstGeom>
          <a:noFill/>
        </p:spPr>
      </p:pic>
      <p:pic>
        <p:nvPicPr>
          <p:cNvPr id="4" name="Рисунок 3" descr="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754437" cy="246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8" name="Picture 4" descr="GE046_35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09800" y="228600"/>
            <a:ext cx="4524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Словарный  диктант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524000" y="838200"/>
            <a:ext cx="4845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Записать одним словом: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28600" y="1427163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28600" y="2057400"/>
            <a:ext cx="60542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Синоним слова «дело»,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14282" y="2928934"/>
            <a:ext cx="89297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молодые люди, парни;    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множественное  число от«ребёнок»,</a:t>
            </a:r>
          </a:p>
          <a:p>
            <a:pPr>
              <a:defRPr/>
            </a:pP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57188" y="4286250"/>
            <a:ext cx="8475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страна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расположенная в Европе и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Азии,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757" name="Picture 13" descr="Картинка 214 из 23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57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Картинка 214 из 23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5" descr="Картинка 214 из 23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2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Картинка 214 из 23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33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Картинка 214 из 23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 descr="Картинка 214 из 23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276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9" descr="Картинка 214 из 23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Картинка 214 из 23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181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71472" y="5500702"/>
            <a:ext cx="5876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столица нашей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страны,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17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0" autoRev="1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0" autoRev="1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0" autoRev="1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0" autoRev="1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0" autoRev="1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0" autoRev="1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0" autoRev="1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0" autoRev="1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0" autoRev="1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0" autoRev="1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0" autoRev="1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0" autoRev="1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0" autoRev="1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0" autoRev="1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0" autoRev="1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0" autoRev="1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0" autoRev="1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0" autoRev="1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0" autoRev="1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0" autoRev="1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0" autoRev="1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0" autoRev="1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0" autoRev="1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0" autoRev="1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0" autoRev="1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0" autoRev="1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0" autoRev="1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0" autoRev="1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0" autoRev="1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0" autoRev="1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0" autoRev="1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0" autoRev="1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2" name="Picture 4" descr="GE046_35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609600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1000108"/>
            <a:ext cx="8786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маленькая серо-коричневая птица, 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живущая вблизи домов,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2928934"/>
            <a:ext cx="86439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сшитые 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листы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чистой разлинованной   бумаги в обложке,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9946" name="Picture 10" descr="Картинка 75 из 8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6388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 descr="Картинка 214 из 23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381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Картинка 214 из 23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228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 descr="Картинка 214 из 23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04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Картинка 214 из 23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685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5" descr="Картинка 214 из 23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248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 descr="Картинка 214 из 23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8700" y="533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17" descr="Картинка 214 из 23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04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8" descr="Картинка 214 из 23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28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Picture 19" descr="Картинка 214 из 23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04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14282" y="478632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родная сторона.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0" autoRev="1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0" autoRev="1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0" autoRev="1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0" autoRev="1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0" autoRev="1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0" autoRev="1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0" autoRev="1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0" autoRev="1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0" autoRev="1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0" autoRev="1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0" autoRev="1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0" autoRev="1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0" autoRev="1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0" autoRev="1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0" autoRev="1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0" autoRev="1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0" autoRev="1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0" autoRev="1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0" autoRev="1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0" autoRev="1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0" autoRev="1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0" autoRev="1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0" autoRev="1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0" autoRev="1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0" autoRev="1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0" autoRev="1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0" autoRev="1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0" autoRev="1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0" autoRev="1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0" autoRev="1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0" autoRev="1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0" autoRev="1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0" autoRev="1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0" autoRev="1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0" autoRev="1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0" autoRev="1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0" autoRev="1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0" autoRev="1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0" autoRev="1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0" autoRev="1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GE046_35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95400" y="990600"/>
            <a:ext cx="6096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endParaRPr lang="ru-RU" sz="4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334000" y="5562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7" name="Picture 16" descr="Картинка 75 из 8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8674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36" descr="Картинка 217 из 231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214813" y="3071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AutoShape 38" descr="Картинка 217 из 231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214813" y="3071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AutoShape 40" descr="Картинка 217 из 231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214813" y="3071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928688"/>
            <a:ext cx="2500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Р</a:t>
            </a: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/>
              <a:t>бота, </a:t>
            </a:r>
            <a:endParaRPr lang="ru-RU" sz="44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14625" y="928688"/>
            <a:ext cx="2643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р</a:t>
            </a:r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r>
              <a:rPr lang="ru-RU" sz="4400" b="1" dirty="0" smtClean="0"/>
              <a:t>бята,</a:t>
            </a:r>
            <a:endParaRPr lang="ru-RU" sz="44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57813" y="928688"/>
            <a:ext cx="242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u="sng"/>
              <a:t>Р</a:t>
            </a:r>
            <a:r>
              <a:rPr lang="ru-RU" sz="4400" b="1">
                <a:solidFill>
                  <a:srgbClr val="FF0000"/>
                </a:solidFill>
              </a:rPr>
              <a:t>о</a:t>
            </a:r>
            <a:r>
              <a:rPr lang="ru-RU" sz="4400" b="1" u="sng"/>
              <a:t>сс</a:t>
            </a:r>
            <a:r>
              <a:rPr lang="ru-RU" sz="4400" b="1"/>
              <a:t>ия,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625" y="2428875"/>
            <a:ext cx="2428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u="sng"/>
              <a:t>М</a:t>
            </a:r>
            <a:r>
              <a:rPr lang="ru-RU" sz="4400" b="1">
                <a:solidFill>
                  <a:srgbClr val="FF0000"/>
                </a:solidFill>
              </a:rPr>
              <a:t>о</a:t>
            </a:r>
            <a:r>
              <a:rPr lang="ru-RU" sz="4400" b="1"/>
              <a:t>сква,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86063" y="2428875"/>
            <a:ext cx="2857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в</a:t>
            </a:r>
            <a:r>
              <a:rPr lang="ru-RU" sz="4400" b="1">
                <a:solidFill>
                  <a:srgbClr val="FF0000"/>
                </a:solidFill>
              </a:rPr>
              <a:t>о</a:t>
            </a:r>
            <a:r>
              <a:rPr lang="ru-RU" sz="4400" b="1"/>
              <a:t>р</a:t>
            </a:r>
            <a:r>
              <a:rPr lang="ru-RU" sz="4400" b="1">
                <a:solidFill>
                  <a:srgbClr val="FF0000"/>
                </a:solidFill>
              </a:rPr>
              <a:t>о</a:t>
            </a:r>
            <a:r>
              <a:rPr lang="ru-RU" sz="4400" b="1"/>
              <a:t>бей,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00750" y="2428875"/>
            <a:ext cx="2786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т</a:t>
            </a:r>
            <a:r>
              <a:rPr lang="ru-RU" sz="4400" b="1">
                <a:solidFill>
                  <a:srgbClr val="FF0000"/>
                </a:solidFill>
              </a:rPr>
              <a:t>е</a:t>
            </a:r>
            <a:r>
              <a:rPr lang="ru-RU" sz="4400" b="1"/>
              <a:t>тра</a:t>
            </a:r>
            <a:r>
              <a:rPr lang="ru-RU" sz="4400" b="1">
                <a:solidFill>
                  <a:srgbClr val="FF0000"/>
                </a:solidFill>
              </a:rPr>
              <a:t>дь</a:t>
            </a:r>
            <a:r>
              <a:rPr lang="ru-RU" sz="4400" b="1"/>
              <a:t>,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596" y="3786190"/>
            <a:ext cx="1857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596" y="3786190"/>
            <a:ext cx="3143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род</a:t>
            </a:r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r>
              <a:rPr lang="ru-RU" sz="4400" b="1" dirty="0" smtClean="0"/>
              <a:t>на</a:t>
            </a:r>
            <a:r>
              <a:rPr lang="ru-RU" sz="4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714500" y="3714750"/>
            <a:ext cx="585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85720" y="1571612"/>
            <a:ext cx="8358246" cy="235745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 rtl="0"/>
            <a:r>
              <a:rPr lang="ru-RU" sz="1800" kern="10" spc="0" dirty="0" err="1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русскиесолдатывбитверодинуспасли</a:t>
            </a:r>
            <a:endParaRPr lang="ru-RU" sz="18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85728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Составьте и запишите предложение.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000504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Русские солдаты в битве Родину спасли.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105835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Русские </a:t>
            </a:r>
            <a:r>
              <a:rPr lang="ru-RU" sz="4000" b="1" u="sng" dirty="0" smtClean="0"/>
              <a:t>солдаты</a:t>
            </a:r>
            <a:r>
              <a:rPr lang="ru-RU" sz="4000" b="1" dirty="0" smtClean="0"/>
              <a:t> в битве Родину </a:t>
            </a:r>
            <a:r>
              <a:rPr lang="ru-RU" sz="4000" b="1" u="dbl" dirty="0" smtClean="0"/>
              <a:t>спасли.</a:t>
            </a:r>
            <a:endParaRPr lang="ru-RU" sz="4000" b="1" u="db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6" grpId="1" build="allAtOnce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928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Толковый  словарь </a:t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С.И. Ожегова: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00063" y="2000250"/>
            <a:ext cx="8229600" cy="438943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/>
              <a:t>а) Отечество, родная страна;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4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/>
              <a:t>б) Место рождения,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000" b="1" dirty="0" smtClean="0"/>
              <a:t>                                  происхождения.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333</TotalTime>
  <Words>168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Аспект</vt:lpstr>
      <vt:lpstr>Поток</vt:lpstr>
      <vt:lpstr>Урок русского языка в 3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           Толковый  словарь               С.И. Ожегова: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 или  Земля?</dc:title>
  <dc:creator>Компьютер</dc:creator>
  <cp:lastModifiedBy>Компьютер</cp:lastModifiedBy>
  <cp:revision>49</cp:revision>
  <dcterms:created xsi:type="dcterms:W3CDTF">2008-03-11T19:38:46Z</dcterms:created>
  <dcterms:modified xsi:type="dcterms:W3CDTF">2010-01-29T17:14:23Z</dcterms:modified>
</cp:coreProperties>
</file>