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71" r:id="rId7"/>
    <p:sldId id="269" r:id="rId8"/>
    <p:sldId id="261" r:id="rId9"/>
    <p:sldId id="262" r:id="rId10"/>
    <p:sldId id="270" r:id="rId11"/>
    <p:sldId id="263" r:id="rId12"/>
    <p:sldId id="265" r:id="rId13"/>
    <p:sldId id="266" r:id="rId14"/>
    <p:sldId id="264" r:id="rId15"/>
    <p:sldId id="267" r:id="rId16"/>
    <p:sldId id="268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CCBD3-370D-4237-BA1A-B4A8BFF427FF}" type="datetimeFigureOut">
              <a:rPr lang="ru-RU" smtClean="0"/>
              <a:pPr/>
              <a:t>09.01.2010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8515D1-084A-4482-8B70-FB44BF7C5D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CCBD3-370D-4237-BA1A-B4A8BFF427FF}" type="datetimeFigureOut">
              <a:rPr lang="ru-RU" smtClean="0"/>
              <a:pPr/>
              <a:t>09.01.2010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515D1-084A-4482-8B70-FB44BF7C5D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CCBD3-370D-4237-BA1A-B4A8BFF427FF}" type="datetimeFigureOut">
              <a:rPr lang="ru-RU" smtClean="0"/>
              <a:pPr/>
              <a:t>09.01.2010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515D1-084A-4482-8B70-FB44BF7C5D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83CCBD3-370D-4237-BA1A-B4A8BFF427FF}" type="datetimeFigureOut">
              <a:rPr lang="ru-RU" smtClean="0"/>
              <a:pPr/>
              <a:t>09.01.2010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58515D1-084A-4482-8B70-FB44BF7C5D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CCBD3-370D-4237-BA1A-B4A8BFF427FF}" type="datetimeFigureOut">
              <a:rPr lang="ru-RU" smtClean="0"/>
              <a:pPr/>
              <a:t>09.01.2010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515D1-084A-4482-8B70-FB44BF7C5D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CCBD3-370D-4237-BA1A-B4A8BFF427FF}" type="datetimeFigureOut">
              <a:rPr lang="ru-RU" smtClean="0"/>
              <a:pPr/>
              <a:t>09.01.2010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515D1-084A-4482-8B70-FB44BF7C5D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515D1-084A-4482-8B70-FB44BF7C5D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CCBD3-370D-4237-BA1A-B4A8BFF427FF}" type="datetimeFigureOut">
              <a:rPr lang="ru-RU" smtClean="0"/>
              <a:pPr/>
              <a:t>09.01.2010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CCBD3-370D-4237-BA1A-B4A8BFF427FF}" type="datetimeFigureOut">
              <a:rPr lang="ru-RU" smtClean="0"/>
              <a:pPr/>
              <a:t>09.01.2010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515D1-084A-4482-8B70-FB44BF7C5D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CCBD3-370D-4237-BA1A-B4A8BFF427FF}" type="datetimeFigureOut">
              <a:rPr lang="ru-RU" smtClean="0"/>
              <a:pPr/>
              <a:t>09.01.2010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515D1-084A-4482-8B70-FB44BF7C5D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83CCBD3-370D-4237-BA1A-B4A8BFF427FF}" type="datetimeFigureOut">
              <a:rPr lang="ru-RU" smtClean="0"/>
              <a:pPr/>
              <a:t>09.01.2010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58515D1-084A-4482-8B70-FB44BF7C5D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CCBD3-370D-4237-BA1A-B4A8BFF427FF}" type="datetimeFigureOut">
              <a:rPr lang="ru-RU" smtClean="0"/>
              <a:pPr/>
              <a:t>09.01.2010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8515D1-084A-4482-8B70-FB44BF7C5D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83CCBD3-370D-4237-BA1A-B4A8BFF427FF}" type="datetimeFigureOut">
              <a:rPr lang="ru-RU" smtClean="0"/>
              <a:pPr/>
              <a:t>09.01.2010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58515D1-084A-4482-8B70-FB44BF7C5D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Довоенное фото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357166"/>
            <a:ext cx="8519965" cy="6072230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546" y="3214686"/>
            <a:ext cx="5456076" cy="3357586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</p:spPr>
      </p:pic>
      <p:pic>
        <p:nvPicPr>
          <p:cNvPr id="3" name="Рисунок 2" descr="16019219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285728"/>
            <a:ext cx="3944892" cy="2857520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</p:spPr>
      </p:pic>
      <p:pic>
        <p:nvPicPr>
          <p:cNvPr id="4" name="Рисунок 3" descr="16019417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9124" y="285728"/>
            <a:ext cx="4357717" cy="2857520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942" y="357166"/>
            <a:ext cx="4365372" cy="6215106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</p:spPr>
      </p:pic>
      <p:pic>
        <p:nvPicPr>
          <p:cNvPr id="3" name="Рисунок 2" descr="16019229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357166"/>
            <a:ext cx="4000528" cy="3214710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</p:spPr>
      </p:pic>
      <p:pic>
        <p:nvPicPr>
          <p:cNvPr id="4" name="Рисунок 3" descr="16019246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7752" y="3643314"/>
            <a:ext cx="4003298" cy="2928958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6019268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242" y="357166"/>
            <a:ext cx="8527038" cy="6072230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85728"/>
            <a:ext cx="4832014" cy="6286544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</p:spPr>
      </p:pic>
      <p:pic>
        <p:nvPicPr>
          <p:cNvPr id="3" name="Рисунок 2" descr="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81402">
            <a:off x="4437462" y="859488"/>
            <a:ext cx="4060037" cy="4116208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7" y="285728"/>
            <a:ext cx="4357718" cy="6319915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</p:spPr>
      </p:pic>
      <p:pic>
        <p:nvPicPr>
          <p:cNvPr id="4" name="Рисунок 3" descr="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5078" y="285728"/>
            <a:ext cx="3829666" cy="3143272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</p:spPr>
      </p:pic>
      <p:pic>
        <p:nvPicPr>
          <p:cNvPr id="7" name="Рисунок 6" descr="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190" y="3571876"/>
            <a:ext cx="3786214" cy="2998275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546" y="285728"/>
            <a:ext cx="8324908" cy="6286544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85728"/>
            <a:ext cx="5486400" cy="3840480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</p:spPr>
      </p:pic>
      <p:pic>
        <p:nvPicPr>
          <p:cNvPr id="3" name="Рисунок 2" descr="1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934" y="3562945"/>
            <a:ext cx="4700582" cy="2937864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2c06b_34c918a4_L.jpg"/>
          <p:cNvPicPr>
            <a:picLocks noChangeAspect="1"/>
          </p:cNvPicPr>
          <p:nvPr/>
        </p:nvPicPr>
        <p:blipFill>
          <a:blip r:embed="rId2"/>
          <a:srcRect t="63500" r="50125" b="4479"/>
          <a:stretch>
            <a:fillRect/>
          </a:stretch>
        </p:blipFill>
        <p:spPr>
          <a:xfrm>
            <a:off x="1857356" y="714356"/>
            <a:ext cx="5072098" cy="528641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Довоенное фото 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412017"/>
            <a:ext cx="8429684" cy="6017379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овоенное фото 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80" y="357166"/>
            <a:ext cx="3514756" cy="3000396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</p:spPr>
      </p:pic>
      <p:pic>
        <p:nvPicPr>
          <p:cNvPr id="3" name="Рисунок 2" descr="Довоенное фото 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285728"/>
            <a:ext cx="4857784" cy="6265718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</p:spPr>
      </p:pic>
      <p:pic>
        <p:nvPicPr>
          <p:cNvPr id="4" name="Рисунок 3" descr="Довоенное фото 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6380" y="3500438"/>
            <a:ext cx="3554736" cy="2857520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1142984"/>
            <a:ext cx="6500858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800" b="1" dirty="0" smtClean="0">
                <a:latin typeface="Arial Narrow" pitchFamily="34" charset="0"/>
              </a:rPr>
              <a:t>22 июня 1941 г.</a:t>
            </a:r>
            <a:endParaRPr lang="ru-RU" sz="13800" b="1" dirty="0">
              <a:latin typeface="Arial Narrow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00100" y="1142984"/>
            <a:ext cx="6643734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800" b="1" dirty="0" smtClean="0">
                <a:solidFill>
                  <a:srgbClr val="BC0000"/>
                </a:solidFill>
                <a:latin typeface="Arial Narrow" pitchFamily="34" charset="0"/>
              </a:rPr>
              <a:t>22 июня 1941 г.</a:t>
            </a:r>
            <a:endParaRPr lang="ru-RU" sz="13800" b="1" dirty="0">
              <a:solidFill>
                <a:srgbClr val="BC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357166"/>
            <a:ext cx="8381164" cy="6000792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2c06b_34c918a4_L.jpg"/>
          <p:cNvPicPr>
            <a:picLocks noChangeAspect="1"/>
          </p:cNvPicPr>
          <p:nvPr/>
        </p:nvPicPr>
        <p:blipFill>
          <a:blip r:embed="rId2"/>
          <a:srcRect r="-1137" b="36500"/>
          <a:stretch>
            <a:fillRect/>
          </a:stretch>
        </p:blipFill>
        <p:spPr>
          <a:xfrm>
            <a:off x="1621631" y="365397"/>
            <a:ext cx="5879327" cy="599256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357166"/>
            <a:ext cx="4286280" cy="6143668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</p:spPr>
      </p:pic>
      <p:pic>
        <p:nvPicPr>
          <p:cNvPr id="3" name="Рисунок 2" descr="4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48" y="357166"/>
            <a:ext cx="3786194" cy="6143668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019239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243" y="357166"/>
            <a:ext cx="8455599" cy="6072230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516" y="285728"/>
            <a:ext cx="8441326" cy="6215106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55</TotalTime>
  <Words>10</Words>
  <Application>Microsoft Office PowerPoint</Application>
  <PresentationFormat>Экран (4:3)</PresentationFormat>
  <Paragraphs>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Elven</dc:creator>
  <cp:lastModifiedBy>Elven</cp:lastModifiedBy>
  <cp:revision>14</cp:revision>
  <dcterms:created xsi:type="dcterms:W3CDTF">2009-12-23T07:04:13Z</dcterms:created>
  <dcterms:modified xsi:type="dcterms:W3CDTF">2010-01-09T09:32:34Z</dcterms:modified>
</cp:coreProperties>
</file>