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BB39-65EC-4DF5-87A3-DB2254868284}" type="datetimeFigureOut">
              <a:rPr lang="ru-RU" smtClean="0"/>
              <a:t>14.11.2009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E4AB-FF9A-44DA-A2BF-1688875D4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BB39-65EC-4DF5-87A3-DB2254868284}" type="datetimeFigureOut">
              <a:rPr lang="ru-RU" smtClean="0"/>
              <a:t>14.11.2009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E4AB-FF9A-44DA-A2BF-1688875D4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BB39-65EC-4DF5-87A3-DB2254868284}" type="datetimeFigureOut">
              <a:rPr lang="ru-RU" smtClean="0"/>
              <a:t>14.11.2009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E4AB-FF9A-44DA-A2BF-1688875D4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BB39-65EC-4DF5-87A3-DB2254868284}" type="datetimeFigureOut">
              <a:rPr lang="ru-RU" smtClean="0"/>
              <a:t>14.11.2009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E4AB-FF9A-44DA-A2BF-1688875D4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BB39-65EC-4DF5-87A3-DB2254868284}" type="datetimeFigureOut">
              <a:rPr lang="ru-RU" smtClean="0"/>
              <a:t>14.11.2009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E4AB-FF9A-44DA-A2BF-1688875D4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BB39-65EC-4DF5-87A3-DB2254868284}" type="datetimeFigureOut">
              <a:rPr lang="ru-RU" smtClean="0"/>
              <a:t>14.11.2009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E4AB-FF9A-44DA-A2BF-1688875D4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BB39-65EC-4DF5-87A3-DB2254868284}" type="datetimeFigureOut">
              <a:rPr lang="ru-RU" smtClean="0"/>
              <a:t>14.11.2009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E4AB-FF9A-44DA-A2BF-1688875D4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BB39-65EC-4DF5-87A3-DB2254868284}" type="datetimeFigureOut">
              <a:rPr lang="ru-RU" smtClean="0"/>
              <a:t>14.11.2009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E4AB-FF9A-44DA-A2BF-1688875D4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BB39-65EC-4DF5-87A3-DB2254868284}" type="datetimeFigureOut">
              <a:rPr lang="ru-RU" smtClean="0"/>
              <a:t>14.11.2009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E4AB-FF9A-44DA-A2BF-1688875D4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BB39-65EC-4DF5-87A3-DB2254868284}" type="datetimeFigureOut">
              <a:rPr lang="ru-RU" smtClean="0"/>
              <a:t>14.11.2009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E4AB-FF9A-44DA-A2BF-1688875D49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BB39-65EC-4DF5-87A3-DB2254868284}" type="datetimeFigureOut">
              <a:rPr lang="ru-RU" smtClean="0"/>
              <a:t>14.11.2009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5EE4AB-FF9A-44DA-A2BF-1688875D49B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16BB39-65EC-4DF5-87A3-DB2254868284}" type="datetimeFigureOut">
              <a:rPr lang="ru-RU" smtClean="0"/>
              <a:t>14.11.2009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5EE4AB-FF9A-44DA-A2BF-1688875D49B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714488"/>
            <a:ext cx="8749511" cy="83099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«Волшебные краски»</a:t>
            </a:r>
            <a:endParaRPr lang="ru-RU" sz="4800" b="1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27" name="Picture 3" descr="j02340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928934"/>
            <a:ext cx="2643206" cy="3226048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шишкин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071546"/>
            <a:ext cx="2220859" cy="3018643"/>
          </a:xfrm>
        </p:spPr>
      </p:pic>
      <p:pic>
        <p:nvPicPr>
          <p:cNvPr id="6" name="Содержимое 5" descr="утро в сосновом лесу(Шишкин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86116" y="2500306"/>
            <a:ext cx="5400684" cy="366571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левитан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071546"/>
            <a:ext cx="2386161" cy="2287082"/>
          </a:xfrm>
        </p:spPr>
      </p:pic>
      <p:pic>
        <p:nvPicPr>
          <p:cNvPr id="6" name="Содержимое 5" descr="березовая роща(Куинджи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690104" y="3143248"/>
            <a:ext cx="6013608" cy="32182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грачи прилетели(Соврасов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29058" y="1285860"/>
            <a:ext cx="4033106" cy="5390919"/>
          </a:xfrm>
        </p:spPr>
      </p:pic>
      <p:pic>
        <p:nvPicPr>
          <p:cNvPr id="6" name="Содержимое 5" descr="саврасов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7158" y="1000108"/>
            <a:ext cx="2607748" cy="321944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айвазовский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000108"/>
            <a:ext cx="2428892" cy="3439607"/>
          </a:xfrm>
        </p:spPr>
      </p:pic>
      <p:pic>
        <p:nvPicPr>
          <p:cNvPr id="6" name="Содержимое 5" descr="девятый вал(Айвазовский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71802" y="2357430"/>
            <a:ext cx="5730748" cy="39678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шаляпин(Кустодиев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43306" y="1022551"/>
            <a:ext cx="4349559" cy="5411577"/>
          </a:xfrm>
        </p:spPr>
      </p:pic>
      <p:pic>
        <p:nvPicPr>
          <p:cNvPr id="6" name="Содержимое 5" descr="кустодиев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7158" y="1214422"/>
            <a:ext cx="2428892" cy="27944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уиндж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1" y="1424022"/>
            <a:ext cx="2286016" cy="3147957"/>
          </a:xfrm>
        </p:spPr>
      </p:pic>
      <p:pic>
        <p:nvPicPr>
          <p:cNvPr id="6" name="Picture 5" descr="днеп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88528" y="2428868"/>
            <a:ext cx="5754684" cy="3733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ечерний звон(Куинджи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0100" y="1142984"/>
            <a:ext cx="6429420" cy="51743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4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vasilenko</dc:creator>
  <cp:lastModifiedBy>vasilenko</cp:lastModifiedBy>
  <cp:revision>4</cp:revision>
  <dcterms:created xsi:type="dcterms:W3CDTF">2009-11-14T03:51:49Z</dcterms:created>
  <dcterms:modified xsi:type="dcterms:W3CDTF">2009-11-14T04:29:21Z</dcterms:modified>
</cp:coreProperties>
</file>