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74" r:id="rId15"/>
    <p:sldId id="268" r:id="rId16"/>
    <p:sldId id="270" r:id="rId17"/>
    <p:sldId id="271" r:id="rId18"/>
    <p:sldId id="272" r:id="rId19"/>
    <p:sldId id="269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  <a:srgbClr val="D60093"/>
    <a:srgbClr val="660033"/>
    <a:srgbClr val="990000"/>
    <a:srgbClr val="00CC00"/>
    <a:srgbClr val="000099"/>
    <a:srgbClr val="FF0066"/>
    <a:srgbClr val="181E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CC523-34AE-4F12-97AD-CB44F81ECEC7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BA8BC-DDED-4D91-BEDC-C3713EB0A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BA8BC-DDED-4D91-BEDC-C3713EB0AF8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BA8BC-DDED-4D91-BEDC-C3713EB0AF8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24992"/>
            <a:ext cx="5286412" cy="6608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у 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500562" cy="3461971"/>
          </a:xfrm>
          <a:prstGeom prst="rect">
            <a:avLst/>
          </a:prstGeom>
          <a:noFill/>
        </p:spPr>
      </p:pic>
      <p:pic>
        <p:nvPicPr>
          <p:cNvPr id="8195" name="Picture 3" descr="H:\у1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288030"/>
            <a:ext cx="4420227" cy="3300436"/>
          </a:xfrm>
          <a:prstGeom prst="rect">
            <a:avLst/>
          </a:prstGeom>
          <a:noFill/>
        </p:spPr>
      </p:pic>
      <p:pic>
        <p:nvPicPr>
          <p:cNvPr id="8196" name="Picture 4" descr="H:\у2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Людмила\Мои документы\6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928670"/>
            <a:ext cx="85725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Экологические проблемы 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химическая промышленность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bg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странах мира</a:t>
            </a:r>
            <a:endParaRPr lang="ru-RU" sz="5400" b="1" cap="none" spc="50" dirty="0">
              <a:ln w="11430">
                <a:solidFill>
                  <a:schemeClr val="bg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4481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Цель  урока: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428736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Рассмотреть проблему влияние химической промышленности на окружающую  среду.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3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2984"/>
            <a:ext cx="4464874" cy="53578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14612" y="357166"/>
            <a:ext cx="3489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Проблема!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357694"/>
            <a:ext cx="23278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Химическая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продукция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214818"/>
            <a:ext cx="25138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5C2A"/>
                </a:solidFill>
                <a:latin typeface="Arial Black" pitchFamily="34" charset="0"/>
              </a:rPr>
              <a:t>Окружающая</a:t>
            </a:r>
          </a:p>
          <a:p>
            <a:pPr algn="ctr"/>
            <a:r>
              <a:rPr lang="ru-RU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5C2A"/>
                </a:solidFill>
                <a:latin typeface="Arial Black" pitchFamily="34" charset="0"/>
              </a:rPr>
              <a:t> среда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5C2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:\800px-Flag_of_Germany_(2-3)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2024050" cy="134852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14678" y="571480"/>
            <a:ext cx="3242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Германия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3" name="Picture 3" descr="H:\герб германи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524000" cy="1905000"/>
          </a:xfrm>
          <a:prstGeom prst="rect">
            <a:avLst/>
          </a:prstGeom>
          <a:noFill/>
        </p:spPr>
      </p:pic>
      <p:pic>
        <p:nvPicPr>
          <p:cNvPr id="30724" name="Picture 4" descr="H:\флаг сш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928934"/>
            <a:ext cx="2434607" cy="1285884"/>
          </a:xfrm>
          <a:prstGeom prst="rect">
            <a:avLst/>
          </a:prstGeom>
          <a:noFill/>
        </p:spPr>
      </p:pic>
      <p:pic>
        <p:nvPicPr>
          <p:cNvPr id="30725" name="Picture 5" descr="H:\герб сша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2643182"/>
            <a:ext cx="1587500" cy="1549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43372" y="3000372"/>
            <a:ext cx="1592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США</a:t>
            </a:r>
            <a:endParaRPr lang="ru-RU" sz="5400" b="1" cap="none" spc="0" dirty="0">
              <a:ln w="11430"/>
              <a:solidFill>
                <a:srgbClr val="66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6" name="Picture 6" descr="H:\флаг китая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857760"/>
            <a:ext cx="2500330" cy="1672756"/>
          </a:xfrm>
          <a:prstGeom prst="rect">
            <a:avLst/>
          </a:prstGeom>
          <a:noFill/>
        </p:spPr>
      </p:pic>
      <p:pic>
        <p:nvPicPr>
          <p:cNvPr id="30727" name="Picture 7" descr="H:\герб китая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786322"/>
            <a:ext cx="1714500" cy="1905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000496" y="5143512"/>
            <a:ext cx="1954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Китай</a:t>
            </a:r>
            <a:endParaRPr lang="ru-RU" sz="5400" b="1" cap="none" spc="0" dirty="0">
              <a:ln w="11430"/>
              <a:solidFill>
                <a:srgbClr val="66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214290"/>
            <a:ext cx="2843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Группы: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68521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0000"/>
                </a:solidFill>
              </a:rPr>
              <a:t>1. Представители правительства Германии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9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71678"/>
            <a:ext cx="6054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2. Представители правительства США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857496"/>
            <a:ext cx="63186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66"/>
                </a:solidFill>
              </a:rPr>
              <a:t>3. Представители правительства Китая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.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00438"/>
            <a:ext cx="3416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9"/>
                </a:solidFill>
              </a:rPr>
              <a:t>4. Экологи Германии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256"/>
            <a:ext cx="26185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</a:rPr>
              <a:t>5. Экологи США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000636"/>
            <a:ext cx="27868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D60093"/>
                </a:solidFill>
              </a:rPr>
              <a:t>6. Экологи Китая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у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092730" cy="3809522"/>
          </a:xfrm>
          <a:prstGeom prst="rect">
            <a:avLst/>
          </a:prstGeom>
          <a:noFill/>
        </p:spPr>
      </p:pic>
      <p:pic>
        <p:nvPicPr>
          <p:cNvPr id="11267" name="Picture 3" descr="H:\у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472" y="0"/>
            <a:ext cx="4000528" cy="3786190"/>
          </a:xfrm>
          <a:prstGeom prst="rect">
            <a:avLst/>
          </a:prstGeom>
          <a:noFill/>
        </p:spPr>
      </p:pic>
      <p:pic>
        <p:nvPicPr>
          <p:cNvPr id="11268" name="Picture 4" descr="H:\у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3773470"/>
            <a:ext cx="4000496" cy="3084530"/>
          </a:xfrm>
          <a:prstGeom prst="rect">
            <a:avLst/>
          </a:prstGeom>
          <a:noFill/>
        </p:spPr>
      </p:pic>
      <p:pic>
        <p:nvPicPr>
          <p:cNvPr id="11269" name="Picture 5" descr="H:\у9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786190"/>
            <a:ext cx="5072066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25459087_1211376800_Ballons_by_Stolte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00694" y="0"/>
            <a:ext cx="3643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0000"/>
                </a:solidFill>
              </a:rPr>
              <a:t>Экономическая выгода  должна всегда преобладать над экологической безопасностью</a:t>
            </a:r>
            <a:endParaRPr lang="ru-RU" sz="2000" b="1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4643446"/>
            <a:ext cx="3643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0000"/>
                </a:solidFill>
              </a:rPr>
              <a:t>Экологическая  безопасность  должна всегда преобладать над экономической  выгодой </a:t>
            </a:r>
            <a:endParaRPr lang="ru-RU" sz="20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85762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Необходимо полностью отказаться от  химической промышленности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57620" y="0"/>
            <a:ext cx="1873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вопросник.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2" y="500042"/>
          <a:ext cx="6357982" cy="1862787"/>
        </p:xfrm>
        <a:graphic>
          <a:graphicData uri="http://schemas.openxmlformats.org/drawingml/2006/table">
            <a:tbl>
              <a:tblPr/>
              <a:tblGrid>
                <a:gridCol w="1849697"/>
                <a:gridCol w="1128799"/>
                <a:gridCol w="1127543"/>
                <a:gridCol w="1126286"/>
                <a:gridCol w="1125657"/>
              </a:tblGrid>
              <a:tr h="23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Вопрос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Варианты ответов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3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Полностью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Частично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Считаю данную проблему не значимой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Я проникся (лась) проблемой решаемой на уроке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285852" y="2357430"/>
          <a:ext cx="6357982" cy="1629939"/>
        </p:xfrm>
        <a:graphic>
          <a:graphicData uri="http://schemas.openxmlformats.org/drawingml/2006/table">
            <a:tbl>
              <a:tblPr/>
              <a:tblGrid>
                <a:gridCol w="1849697"/>
                <a:gridCol w="1128799"/>
                <a:gridCol w="1127543"/>
                <a:gridCol w="1126286"/>
                <a:gridCol w="1125657"/>
              </a:tblGrid>
              <a:tr h="23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Вопрос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Варианты ответов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Полностью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Частично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Не справилась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ответить.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Я считаю, что моя группа справилась с работой над решением проблемы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000232" y="4071942"/>
          <a:ext cx="6286544" cy="1629939"/>
        </p:xfrm>
        <a:graphic>
          <a:graphicData uri="http://schemas.openxmlformats.org/drawingml/2006/table">
            <a:tbl>
              <a:tblPr/>
              <a:tblGrid>
                <a:gridCol w="1828914"/>
                <a:gridCol w="1116116"/>
                <a:gridCol w="1114874"/>
                <a:gridCol w="1113631"/>
                <a:gridCol w="1113009"/>
              </a:tblGrid>
              <a:tr h="23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Вопрос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3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Варианты ответов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Полностью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Частично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Не справилась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Я считаю, что я  справился ( -лась)  с работой над решением проблемы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082" marR="65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143240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4. На мой взгляд, с учетом современного развития химической промышленности должно быть 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:\эк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у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501089" cy="5875458"/>
          </a:xfrm>
          <a:prstGeom prst="rect">
            <a:avLst/>
          </a:prstGeom>
          <a:noFill/>
        </p:spPr>
      </p:pic>
      <p:pic>
        <p:nvPicPr>
          <p:cNvPr id="1028" name="Picture 4" descr="H:\у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4527046" cy="2928958"/>
          </a:xfrm>
          <a:prstGeom prst="rect">
            <a:avLst/>
          </a:prstGeom>
          <a:noFill/>
        </p:spPr>
      </p:pic>
      <p:pic>
        <p:nvPicPr>
          <p:cNvPr id="1029" name="Picture 5" descr="H:\у2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249930"/>
            <a:ext cx="3976702" cy="299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ite303\Мои документы\Мои рисунки\012_flo.jpg"/>
          <p:cNvPicPr>
            <a:picLocks noChangeAspect="1" noChangeArrowheads="1"/>
          </p:cNvPicPr>
          <p:nvPr/>
        </p:nvPicPr>
        <p:blipFill>
          <a:blip r:embed="rId3"/>
          <a:srcRect b="4481"/>
          <a:stretch>
            <a:fillRect/>
          </a:stretch>
        </p:blipFill>
        <p:spPr bwMode="auto">
          <a:xfrm>
            <a:off x="1" y="0"/>
            <a:ext cx="9250650" cy="6858000"/>
          </a:xfrm>
          <a:prstGeom prst="rect">
            <a:avLst/>
          </a:prstGeom>
          <a:solidFill>
            <a:srgbClr val="FF0000"/>
          </a:solidFill>
          <a:ln w="9525">
            <a:solidFill>
              <a:srgbClr val="27D6FF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71604" y="1857364"/>
            <a:ext cx="6357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dirty="0" smtClean="0">
                <a:solidFill>
                  <a:srgbClr val="FFFF2D"/>
                </a:solidFill>
              </a:rPr>
              <a:t>До свидания!</a:t>
            </a:r>
            <a:endParaRPr lang="ru-RU" sz="6000" b="1" dirty="0">
              <a:solidFill>
                <a:srgbClr val="FFFF2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286124"/>
            <a:ext cx="62354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i="1" dirty="0" smtClean="0">
                <a:solidFill>
                  <a:srgbClr val="FFFF2D"/>
                </a:solidFill>
              </a:rPr>
              <a:t>Желаю успеха !</a:t>
            </a:r>
            <a:endParaRPr lang="ru-RU" sz="7200" i="1" dirty="0">
              <a:solidFill>
                <a:srgbClr val="FFFF2D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у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85728"/>
            <a:ext cx="4071966" cy="6107949"/>
          </a:xfrm>
          <a:prstGeom prst="rect">
            <a:avLst/>
          </a:prstGeom>
          <a:noFill/>
        </p:spPr>
      </p:pic>
      <p:pic>
        <p:nvPicPr>
          <p:cNvPr id="2052" name="Picture 4" descr="H:\у2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248172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Людмила\Рабочий стол\картинки для урока\пестициды из кита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4929222" cy="6564154"/>
          </a:xfrm>
          <a:prstGeom prst="rect">
            <a:avLst/>
          </a:prstGeom>
          <a:noFill/>
        </p:spPr>
      </p:pic>
      <p:pic>
        <p:nvPicPr>
          <p:cNvPr id="3075" name="Picture 3" descr="H:\у2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38" y="285728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:\у3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8"/>
            <a:ext cx="3357586" cy="3867939"/>
          </a:xfrm>
          <a:prstGeom prst="rect">
            <a:avLst/>
          </a:prstGeom>
          <a:noFill/>
        </p:spPr>
      </p:pic>
      <p:pic>
        <p:nvPicPr>
          <p:cNvPr id="4100" name="Picture 4" descr="H:\у3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3286148" cy="2190765"/>
          </a:xfrm>
          <a:prstGeom prst="rect">
            <a:avLst/>
          </a:prstGeom>
          <a:noFill/>
        </p:spPr>
      </p:pic>
      <p:pic>
        <p:nvPicPr>
          <p:cNvPr id="4101" name="Picture 5" descr="H:\у3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643050"/>
            <a:ext cx="2828936" cy="4229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0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33069"/>
            <a:ext cx="7929618" cy="545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:\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786742" cy="582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у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429552" cy="557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у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3617541" cy="2699098"/>
          </a:xfrm>
          <a:prstGeom prst="rect">
            <a:avLst/>
          </a:prstGeom>
          <a:noFill/>
        </p:spPr>
      </p:pic>
      <p:pic>
        <p:nvPicPr>
          <p:cNvPr id="6147" name="Picture 3" descr="H:\у2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000108"/>
            <a:ext cx="3754458" cy="2628121"/>
          </a:xfrm>
          <a:prstGeom prst="rect">
            <a:avLst/>
          </a:prstGeom>
          <a:noFill/>
        </p:spPr>
      </p:pic>
      <p:pic>
        <p:nvPicPr>
          <p:cNvPr id="6148" name="Picture 4" descr="H:\у1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643314"/>
            <a:ext cx="4071966" cy="3001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182</Words>
  <PresentationFormat>Экран (4:3)</PresentationFormat>
  <Paragraphs>50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407</cp:lastModifiedBy>
  <cp:revision>29</cp:revision>
  <dcterms:modified xsi:type="dcterms:W3CDTF">2009-01-19T06:13:17Z</dcterms:modified>
</cp:coreProperties>
</file>