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33CC33"/>
    <a:srgbClr val="FF0066"/>
    <a:srgbClr val="00FFFF"/>
    <a:srgbClr val="FFFF00"/>
    <a:srgbClr val="FF99FF"/>
    <a:srgbClr val="CCFF33"/>
    <a:srgbClr val="66FFFF"/>
    <a:srgbClr val="FF66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4D55DF-59C3-4CEC-97AE-0F5CDF71722D}" type="datetimeFigureOut">
              <a:rPr lang="ru-RU" smtClean="0"/>
              <a:pPr/>
              <a:t>04.01.2010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E6E976-1371-447B-BF42-2297E2182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Тема: </a:t>
            </a:r>
            <a:r>
              <a:rPr lang="ru-RU" sz="4000" dirty="0" smtClean="0"/>
              <a:t>Линейная функция и ее график.</a:t>
            </a:r>
            <a:endParaRPr lang="ru-RU" sz="4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7859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 каком значении </a:t>
            </a:r>
            <a:r>
              <a:rPr lang="en-US" dirty="0" smtClean="0"/>
              <a:t>x </a:t>
            </a:r>
            <a:r>
              <a:rPr lang="ru-RU" dirty="0" smtClean="0"/>
              <a:t>, значение функции </a:t>
            </a:r>
            <a:r>
              <a:rPr lang="en-US" dirty="0" smtClean="0"/>
              <a:t>y=2x+3 </a:t>
            </a:r>
            <a:r>
              <a:rPr lang="ru-RU" dirty="0" smtClean="0"/>
              <a:t>равно 1 ; 0; -1 ?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Назовите  функции, графики которых :</a:t>
            </a:r>
            <a:br>
              <a:rPr lang="ru-RU" dirty="0" smtClean="0"/>
            </a:br>
            <a:r>
              <a:rPr lang="ru-RU" dirty="0" smtClean="0"/>
              <a:t>а) параллельны;</a:t>
            </a:r>
            <a:br>
              <a:rPr lang="ru-RU" dirty="0" smtClean="0"/>
            </a:br>
            <a:r>
              <a:rPr lang="ru-RU" dirty="0" smtClean="0"/>
              <a:t>б)пересекаются в одной точке? Какой?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en-US" dirty="0" smtClean="0"/>
              <a:t>y=-2x-1 ;     y=-2x-3 ;     y=-2x+5</a:t>
            </a:r>
            <a:br>
              <a:rPr lang="en-US" dirty="0" smtClean="0"/>
            </a:br>
            <a:r>
              <a:rPr lang="en-US" dirty="0" smtClean="0"/>
              <a:t>2) y=-0,5x ;     y=0,5x-3 ;    y=1,5x+5</a:t>
            </a:r>
            <a:br>
              <a:rPr lang="en-US" dirty="0" smtClean="0"/>
            </a:br>
            <a:r>
              <a:rPr lang="en-US" dirty="0" smtClean="0"/>
              <a:t>3) y=-1/3x-4 ;  y=1/3x-4 ;    y=3x-4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467600" cy="18573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Задайте формулой линейную функцию, график которой параллелен прямой </a:t>
            </a:r>
            <a:r>
              <a:rPr lang="en-US" dirty="0" smtClean="0">
                <a:solidFill>
                  <a:schemeClr val="tx1"/>
                </a:solidFill>
              </a:rPr>
              <a:t>y=2x+3 </a:t>
            </a:r>
            <a:r>
              <a:rPr lang="ru-RU" dirty="0" smtClean="0">
                <a:solidFill>
                  <a:schemeClr val="tx1"/>
                </a:solidFill>
              </a:rPr>
              <a:t>и проходит через начало координат 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90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499214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714348" y="500042"/>
            <a:ext cx="872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тест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0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367" y="0"/>
            <a:ext cx="4087265" cy="68580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22860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Итоги урока . Выставление оценок.</a:t>
            </a:r>
            <a:br>
              <a:rPr lang="ru-RU" dirty="0" smtClean="0"/>
            </a:br>
            <a:r>
              <a:rPr lang="ru-RU" dirty="0" smtClean="0"/>
              <a:t>Домашнее задание: п.29-32,№597, 596, подготовиться к контрольной работе.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5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1400156" cy="5604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467600" cy="1900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Систематизировать знания учащихся по теме: «Линейная функция и ее график» 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</a:rPr>
              <a:t>Применить полученные навыки в ходе выполнения тестовой работы.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00174"/>
            <a:ext cx="7467600" cy="17859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Да ,путь познания не гладок.</a:t>
            </a:r>
            <a:b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 Но знаем мы со школьных лет,</a:t>
            </a:r>
            <a:b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 загадок больше чем разгадок </a:t>
            </a:r>
            <a:b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 и поискам предела нет!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”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8429684" cy="40719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marL="514350" indent="-514350"/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1 График какой функции </a:t>
            </a:r>
            <a:r>
              <a:rPr lang="ru-RU" sz="2200" dirty="0" smtClean="0">
                <a:solidFill>
                  <a:schemeClr val="tx1"/>
                </a:solidFill>
              </a:rPr>
              <a:t>лишний? </a:t>
            </a:r>
            <a:r>
              <a:rPr lang="ru-RU" sz="2200" dirty="0" smtClean="0">
                <a:solidFill>
                  <a:schemeClr val="tx1"/>
                </a:solidFill>
              </a:rPr>
              <a:t>Почему?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2 На каком рисунке изображен график прямой пропорциональности? Почему? Какой формулой он задается?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3 На каких рисунках изображен график линейной функции? Какой формулой он задается?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4  На каком рисунке у графика линейной функции отрицательный угловой коэффициент?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5 На каком рисунке показано лишнее условие построения? Почему?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14282" y="564357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72200" y="5572140"/>
            <a:ext cx="199947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71538" y="4500570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y</a:t>
            </a:r>
            <a:endParaRPr lang="ru-R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71538" y="564357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564357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85720" y="5072074"/>
            <a:ext cx="164307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285984" y="564357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1928794" y="557214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28926" y="457200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8926" y="5643578"/>
            <a:ext cx="14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500430" y="564357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2285984" y="5500702"/>
            <a:ext cx="142876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857620" y="564357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3428992" y="557214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9124" y="457200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143504" y="564357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429124" y="564357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63" name="Скругленная соединительная линия 62"/>
          <p:cNvCxnSpPr/>
          <p:nvPr/>
        </p:nvCxnSpPr>
        <p:spPr>
          <a:xfrm rot="5400000" flipH="1" flipV="1">
            <a:off x="3571868" y="5214950"/>
            <a:ext cx="1714512" cy="85725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500694" y="564357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 flipH="1" flipV="1">
            <a:off x="5214942" y="557214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15074" y="457200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6786578" y="564357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6215074" y="564357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5500694" y="5072074"/>
            <a:ext cx="142876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7143768" y="5643578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 flipH="1" flipV="1">
            <a:off x="6751653" y="5535627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786710" y="4500570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8358214" y="564357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7786710" y="564357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rot="16200000" flipH="1">
            <a:off x="7250925" y="4964917"/>
            <a:ext cx="114300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71868" y="528638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14546" y="6143644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7467600" cy="2132042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График</a:t>
            </a:r>
            <a:r>
              <a:rPr lang="ru-RU" dirty="0" smtClean="0"/>
              <a:t> – множество точек координатной плоскости абсциссы которых равны значению независимой переменной , ординаты – значению функции.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571472" y="857232"/>
            <a:ext cx="7467600" cy="14891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Какие графики нужно переставить , чтобы последовательность изучения функций не нарушалась?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42910" y="5429264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500034" y="535782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71604" y="4286256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57422" y="5429264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71604" y="542926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714348" y="4786322"/>
            <a:ext cx="1785950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85918" y="4643446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 = -3x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071802" y="5429264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2714612" y="535782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86182" y="4286256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714876" y="5429264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3786182" y="542926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3143240" y="4572008"/>
            <a:ext cx="157163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9124" y="4643446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 = 3x</a:t>
            </a:r>
            <a:endParaRPr lang="ru-RU" sz="1400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5500694" y="542926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5393537" y="532210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15206" y="5429264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6500826" y="4214818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6500826" y="5429264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5643570" y="4714884"/>
            <a:ext cx="150019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072330" y="4643446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 =0.5x+1</a:t>
            </a:r>
            <a:endParaRPr lang="ru-RU" sz="1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2000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Ученик допустил ошибку при построении графика одной из функций. На каком рисунке ошибка?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71472" y="5500702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321439" y="5393545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8728" y="4286256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5500702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55007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571472" y="4714884"/>
            <a:ext cx="178595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3042" y="5000636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 =1/3x+2</a:t>
            </a:r>
            <a:endParaRPr lang="ru-RU" sz="1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000364" y="5500702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893207" y="5393545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00496" y="4286256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5500702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55007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786446" y="5500702"/>
            <a:ext cx="2286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5536413" y="5393545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43702" y="4286256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29586" y="5500702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6643702" y="55007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6107917" y="4607727"/>
            <a:ext cx="1785950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143240" y="5857892"/>
            <a:ext cx="192882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16" y="5072074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 = -x-1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214810" y="6143644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 = 2x</a:t>
            </a:r>
            <a:endParaRPr lang="ru-RU" sz="1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/>
              <a:t>На рисунке изображены графики функций:</a:t>
            </a:r>
            <a:br>
              <a:rPr lang="ru-RU" sz="2200" dirty="0" smtClean="0"/>
            </a:br>
            <a:r>
              <a:rPr lang="en-US" sz="2200" dirty="0" smtClean="0"/>
              <a:t>y=2x </a:t>
            </a:r>
            <a:r>
              <a:rPr lang="ru-RU" sz="2200" dirty="0" smtClean="0"/>
              <a:t>                 </a:t>
            </a:r>
            <a:r>
              <a:rPr lang="en-US" sz="2200" dirty="0" smtClean="0"/>
              <a:t> y= -2x </a:t>
            </a:r>
            <a:r>
              <a:rPr lang="ru-RU" sz="2200" dirty="0" smtClean="0"/>
              <a:t>                    </a:t>
            </a:r>
            <a:r>
              <a:rPr lang="en-US" sz="2200" dirty="0" smtClean="0"/>
              <a:t> y=x-2</a:t>
            </a:r>
            <a:br>
              <a:rPr lang="en-US" sz="2200" dirty="0" smtClean="0"/>
            </a:br>
            <a:r>
              <a:rPr lang="ru-RU" sz="2200" dirty="0" smtClean="0"/>
              <a:t>Под каким номером изображен график каждой из этих функций?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857488" y="3786190"/>
            <a:ext cx="32147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2678099" y="3679033"/>
            <a:ext cx="335838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7686" y="2000240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y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3786190"/>
            <a:ext cx="253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3786190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</a:t>
            </a:r>
            <a:endParaRPr lang="ru-RU" sz="10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500298" y="2928934"/>
            <a:ext cx="3714776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2714612" y="3000372"/>
            <a:ext cx="3357586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143240" y="3214686"/>
            <a:ext cx="2428892" cy="214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0430" y="19288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192880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29256" y="300037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</a:t>
            </a:r>
            <a:endParaRPr lang="ru-RU" sz="1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Проверьте какие точки принадлежат графику линейной  функции: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y=x+2                        (0 </a:t>
            </a:r>
            <a:r>
              <a:rPr lang="ru-RU" dirty="0" smtClean="0">
                <a:solidFill>
                  <a:srgbClr val="C00000"/>
                </a:solidFill>
              </a:rPr>
              <a:t>: 2)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             (1 : 3)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             (-1: 4)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             (-4,7:-2,7)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             (-2,5 : 0,5 )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430</TotalTime>
  <Words>206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Тема: Линейная функция и ее график.</vt:lpstr>
      <vt:lpstr>Цель: </vt:lpstr>
      <vt:lpstr>“Да ,путь познания не гладок.   Но знаем мы со школьных лет,   загадок больше чем разгадок    и поискам предела нет! ” </vt:lpstr>
      <vt:lpstr> 1 График какой функции лишний? Почему? 2 На каком рисунке изображен график прямой пропорциональности? Почему? Какой формулой он задается? 3 На каких рисунках изображен график линейной функции? Какой формулой он задается? 4  На каком рисунке у графика линейной функции отрицательный угловой коэффициент? 5 На каком рисунке показано лишнее условие построения? Почему?        </vt:lpstr>
      <vt:lpstr>График – множество точек координатной плоскости абсциссы которых равны значению независимой переменной , ординаты – значению функции.</vt:lpstr>
      <vt:lpstr>Какие графики нужно переставить , чтобы последовательность изучения функций не нарушалась?</vt:lpstr>
      <vt:lpstr>Ученик допустил ошибку при построении графика одной из функций. На каком рисунке ошибка?</vt:lpstr>
      <vt:lpstr>На рисунке изображены графики функций: y=2x                   y= -2x                      y=x-2 Под каким номером изображен график каждой из этих функций? </vt:lpstr>
      <vt:lpstr>Проверьте какие точки принадлежат графику линейной  функции: y=x+2                        (0 : 2)                                   (1 : 3)                                    (-1: 4)                                   (-4,7:-2,7)                                   (-2,5 : 0,5 )   </vt:lpstr>
      <vt:lpstr>При каком значении x , значение функции y=2x+3 равно 1 ; 0; -1 ?</vt:lpstr>
      <vt:lpstr>Назовите  функции, графики которых : а) параллельны; б)пересекаются в одной точке? Какой?  1) y=-2x-1 ;     y=-2x-3 ;     y=-2x+5 2) y=-0,5x ;     y=0,5x-3 ;    y=1,5x+5 3) y=-1/3x-4 ;  y=1/3x-4 ;    y=3x-4 </vt:lpstr>
      <vt:lpstr>Задайте формулой линейную функцию, график которой параллелен прямой y=2x+3 и проходит через начало координат .</vt:lpstr>
      <vt:lpstr>Слайд 13</vt:lpstr>
      <vt:lpstr>Слайд 14</vt:lpstr>
      <vt:lpstr>Итоги урока . Выставление оценок. Домашнее задание: п.29-32,№597, 596, подготовиться к контрольной работе.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Линейная функция и ее график.</dc:title>
  <dc:creator>Манько</dc:creator>
  <cp:lastModifiedBy>Манько</cp:lastModifiedBy>
  <cp:revision>46</cp:revision>
  <dcterms:created xsi:type="dcterms:W3CDTF">2010-01-02T07:34:10Z</dcterms:created>
  <dcterms:modified xsi:type="dcterms:W3CDTF">2010-01-04T12:20:20Z</dcterms:modified>
</cp:coreProperties>
</file>