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7" r:id="rId2"/>
    <p:sldId id="274" r:id="rId3"/>
    <p:sldId id="270" r:id="rId4"/>
    <p:sldId id="271" r:id="rId5"/>
    <p:sldId id="272" r:id="rId6"/>
    <p:sldId id="263" r:id="rId7"/>
    <p:sldId id="257" r:id="rId8"/>
    <p:sldId id="258" r:id="rId9"/>
    <p:sldId id="259" r:id="rId10"/>
    <p:sldId id="260" r:id="rId11"/>
    <p:sldId id="27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82137" autoAdjust="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22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E69-8FC2-461F-B20C-928FF365F8CD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89741-7395-408E-AB7D-0E09FCE7E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9741-7395-408E-AB7D-0E09FCE7EE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7C37AE-7EA0-4279-87FB-EB9612170885}" type="datetimeFigureOut">
              <a:rPr lang="ru-RU" smtClean="0"/>
              <a:pPr/>
              <a:t>28.11.2009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C2CC13-8864-41BC-AF58-36EA3E5375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2714620"/>
            <a:ext cx="4400536" cy="3467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Was done by  the pupils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of 8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grade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Amginsky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secondary school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after V. G.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Korolenko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Cuzmina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Shura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Dmitrieva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Maya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572428" cy="1928826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Regional material at English lessons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928670"/>
            <a:ext cx="3971924" cy="5167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Ivanov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Nikolay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Pavlovich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Was born in 1917. In 1934 he worked in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Abaginsky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school as a teacher. Since 1948 to 1963 he worked as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teacher and as a leader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Amginsky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secondary school and then he was an inspector and head of Department of Education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0" name="Picture 2" descr="F:\иванов н 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71477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4714876" y="500042"/>
            <a:ext cx="3971924" cy="55197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Kaydalov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Geogrey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Fomich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born in 1903 in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Olyokminsky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 1931 he worked as a teacher in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Amginsky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in 1942 he began to work as a military commissar in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Amginsky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secondary school 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the War he lived in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Abuga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vinage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had been working for 31 years as a teacher.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кайд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6" b="316"/>
          <a:stretch>
            <a:fillRect/>
          </a:stretch>
        </p:blipFill>
        <p:spPr bwMode="auto">
          <a:xfrm rot="5400000">
            <a:off x="-321505" y="1321580"/>
            <a:ext cx="5572166" cy="39290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л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429024" cy="5143536"/>
          </a:xfrm>
          <a:prstGeom prst="rect">
            <a:avLst/>
          </a:prstGeom>
          <a:noFill/>
        </p:spPr>
      </p:pic>
      <p:sp>
        <p:nvSpPr>
          <p:cNvPr id="3" name="Содержимое 1"/>
          <p:cNvSpPr txBox="1">
            <a:spLocks/>
          </p:cNvSpPr>
          <p:nvPr/>
        </p:nvSpPr>
        <p:spPr>
          <a:xfrm>
            <a:off x="4714876" y="1142984"/>
            <a:ext cx="3971924" cy="51435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Klimontov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Vasiliy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Lukich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born in 1919. Since 1937 was a teacher  of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Amginsky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school. After  War 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continned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work at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Amginsky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school.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about  teacher –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participiants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world  War second is piously kept 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Amginsky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secondary school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after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Corolenko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who has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fighted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sparing their life  for the lake of piece  in the  world.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know how did they win and we will always remember the teacher who  give his life for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Motheriand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нуф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7223" y="1928803"/>
            <a:ext cx="5143538" cy="3571900"/>
          </a:xfrm>
          <a:prstGeom prst="rect">
            <a:avLst/>
          </a:prstGeom>
          <a:noFill/>
        </p:spPr>
      </p:pic>
      <p:sp>
        <p:nvSpPr>
          <p:cNvPr id="3" name="Содержимое 1"/>
          <p:cNvSpPr txBox="1">
            <a:spLocks/>
          </p:cNvSpPr>
          <p:nvPr/>
        </p:nvSpPr>
        <p:spPr>
          <a:xfrm>
            <a:off x="4429124" y="1142984"/>
            <a:ext cx="4357718" cy="5214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Onufriev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Semen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Petrovich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was born in 1917 . He began his pedagogical work in 1935, was a teacher of Yakut national military school. After War he come back to his profession and during 1945-52 he was a leader of primary school, and the teacher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Betunsky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school.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ем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429024" cy="5072098"/>
          </a:xfrm>
          <a:prstGeom prst="rect">
            <a:avLst/>
          </a:prstGeom>
          <a:noFill/>
        </p:spPr>
      </p:pic>
      <p:sp>
        <p:nvSpPr>
          <p:cNvPr id="3" name="Содержимое 1"/>
          <p:cNvSpPr txBox="1">
            <a:spLocks/>
          </p:cNvSpPr>
          <p:nvPr/>
        </p:nvSpPr>
        <p:spPr>
          <a:xfrm>
            <a:off x="4429124" y="1285860"/>
            <a:ext cx="4071966" cy="5000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Nemchinov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Petr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Nikolaevich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was  born in 1904. He was a participate of Civil and World War II. He worked as music and physical culture teacher.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After  War he had  worked as a member of Party till 1960.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immortalize the memory of teacher-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participance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World War II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attract the pupils interest to English by regional material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The aim is: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acquaint with archive materials of museum and collect  them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translate into English for using at the lessons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improve our English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create the presentation for further work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 tasks of our report are: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8961"/>
            <a:ext cx="9144000" cy="6054749"/>
          </a:xfrm>
        </p:spPr>
        <p:txBody>
          <a:bodyPr>
            <a:noAutofit/>
          </a:bodyPr>
          <a:lstStyle/>
          <a:p>
            <a:pPr algn="ctr"/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vital question is that the next year we will celebrate the 65</a:t>
            </a:r>
            <a:r>
              <a:rPr lang="en-US" sz="4800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jubilee of great Victory and besides this year will be devoted to teachers that’s why we have chosen this theme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7786742" cy="478634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7200" dirty="0" smtClean="0">
                <a:latin typeface="Comic Sans MS" pitchFamily="66" charset="0"/>
              </a:rPr>
              <a:t>The teacher always were in the first rows destiny decisive events in people and country life. </a:t>
            </a:r>
          </a:p>
          <a:p>
            <a:pPr algn="ctr"/>
            <a:r>
              <a:rPr lang="en-US" sz="7200" dirty="0" smtClean="0">
                <a:latin typeface="Comic Sans MS" pitchFamily="66" charset="0"/>
              </a:rPr>
              <a:t>Many teachers were called to the rows of Red Army from </a:t>
            </a:r>
            <a:r>
              <a:rPr lang="en-US" sz="7200" dirty="0" err="1" smtClean="0">
                <a:latin typeface="Comic Sans MS" pitchFamily="66" charset="0"/>
              </a:rPr>
              <a:t>Amginsky</a:t>
            </a:r>
            <a:r>
              <a:rPr lang="en-US" sz="7200" dirty="0" smtClean="0">
                <a:latin typeface="Comic Sans MS" pitchFamily="66" charset="0"/>
              </a:rPr>
              <a:t>  Secondary school.</a:t>
            </a:r>
          </a:p>
          <a:p>
            <a:pPr algn="l"/>
            <a:endParaRPr lang="ru-RU" sz="6200" dirty="0" smtClean="0">
              <a:latin typeface="Comic Sans MS" pitchFamily="66" charset="0"/>
            </a:endParaRPr>
          </a:p>
          <a:p>
            <a:pPr algn="l"/>
            <a:r>
              <a:rPr lang="ru-RU" sz="6200" dirty="0" smtClean="0">
                <a:latin typeface="Comic Sans MS" pitchFamily="66" charset="0"/>
              </a:rPr>
              <a:t> </a:t>
            </a:r>
          </a:p>
          <a:p>
            <a:pPr algn="l"/>
            <a:endParaRPr lang="ru-RU" sz="6200" dirty="0" smtClean="0"/>
          </a:p>
          <a:p>
            <a:pPr algn="l"/>
            <a:r>
              <a:rPr lang="ru-RU" sz="6200" dirty="0" smtClean="0"/>
              <a:t> </a:t>
            </a:r>
          </a:p>
          <a:p>
            <a:pPr algn="l"/>
            <a:endParaRPr lang="ru-RU" sz="62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6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772400" cy="114300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Amginskaya</a:t>
            </a:r>
            <a:r>
              <a:rPr lang="en-US" sz="3200" dirty="0" smtClean="0">
                <a:latin typeface="Comic Sans MS" pitchFamily="66" charset="0"/>
              </a:rPr>
              <a:t> secondary school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 during  Word War II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098" name="Picture 2" descr="G:\Без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71810"/>
            <a:ext cx="6500858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Vasiliev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Innokentiy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Nikolaevich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primary school    teacher.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Ivanov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Nikolay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Pavlovich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math teacher.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Ivanov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Ivan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Illarionovich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Kaydalov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Georgiy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Fomich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Klimontov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Vasiliy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Lukich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primary school teacher.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Nemchinov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Petr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Nikolaevich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primary school teacher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Nikitin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Taras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Eremeevich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Okorokov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Ivan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Ivanovich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primary school teacher.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Onufriev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Semen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Petrovich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primary school teacher.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Pahomov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Aleksey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Dmitrievich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primary school teacher.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Romanov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Innokentiy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Ivanovich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physics teacher. </a:t>
            </a:r>
          </a:p>
          <a:p>
            <a:pPr>
              <a:buFontTx/>
              <a:buChar char="-"/>
            </a:pP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Yakovlev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Petr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Ionovich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primary school teacher.</a:t>
            </a:r>
          </a:p>
          <a:p>
            <a:pPr>
              <a:buFontTx/>
              <a:buChar char="-"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1071546"/>
            <a:ext cx="4043362" cy="550072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During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war the teachers from front asked their pupils with confident in Victory, called pupils and teachers to mobilize all power on fighting with enemies. There is a letter of A.M.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Mikhaylov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, geography, biology, chemistry teacher, called to Red Army in 1942 in the museum of our school. In his letter he calls the pupils of his school to be disciplined and study well.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071546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928670"/>
            <a:ext cx="4043362" cy="5167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 there are front letters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Kaydalov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Nemchinov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in the archives of our school. And this letters were printed in the newspaper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Socialist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Yakutia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in 1942. In their letters they called pupils to study well and promised to come back with Victory.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Some teachers came back and began to work at school.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32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1000108"/>
            <a:ext cx="4071966" cy="50958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  </a:t>
            </a:r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Ivan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Illarionovich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was born in 1907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Tchakyr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village. Since 1937 he was working as a teacher of Yakut and literature. His pedagogical creative work was highly marked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F:\иванов и 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57190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713</Words>
  <Application>Microsoft Office PowerPoint</Application>
  <PresentationFormat>Экран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Regional material at English lessons</vt:lpstr>
      <vt:lpstr>The aim is:</vt:lpstr>
      <vt:lpstr>The tasks of our report are: </vt:lpstr>
      <vt:lpstr>Слайд 4</vt:lpstr>
      <vt:lpstr>Amginskaya secondary school  during  Word War II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2009-11-27T05:39:38Z</dcterms:created>
  <dcterms:modified xsi:type="dcterms:W3CDTF">2009-11-28T00:46:41Z</dcterms:modified>
</cp:coreProperties>
</file>