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1" r:id="rId5"/>
    <p:sldId id="272" r:id="rId6"/>
    <p:sldId id="260" r:id="rId7"/>
    <p:sldId id="274" r:id="rId8"/>
    <p:sldId id="268" r:id="rId9"/>
    <p:sldId id="262" r:id="rId10"/>
    <p:sldId id="263" r:id="rId11"/>
    <p:sldId id="264" r:id="rId12"/>
    <p:sldId id="265" r:id="rId13"/>
    <p:sldId id="266" r:id="rId14"/>
    <p:sldId id="267" r:id="rId15"/>
    <p:sldId id="270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58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E354B-7A61-4F41-9404-3BC91008F971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1F3AA-1DC8-4D11-B42B-C562A40825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E354B-7A61-4F41-9404-3BC91008F971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1F3AA-1DC8-4D11-B42B-C562A40825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E354B-7A61-4F41-9404-3BC91008F971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1F3AA-1DC8-4D11-B42B-C562A40825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E354B-7A61-4F41-9404-3BC91008F971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1F3AA-1DC8-4D11-B42B-C562A40825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E354B-7A61-4F41-9404-3BC91008F971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321F3AA-1DC8-4D11-B42B-C562A40825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E354B-7A61-4F41-9404-3BC91008F971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1F3AA-1DC8-4D11-B42B-C562A40825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E354B-7A61-4F41-9404-3BC91008F971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1F3AA-1DC8-4D11-B42B-C562A40825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E354B-7A61-4F41-9404-3BC91008F971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1F3AA-1DC8-4D11-B42B-C562A40825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E354B-7A61-4F41-9404-3BC91008F971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1F3AA-1DC8-4D11-B42B-C562A40825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E354B-7A61-4F41-9404-3BC91008F971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1F3AA-1DC8-4D11-B42B-C562A40825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E354B-7A61-4F41-9404-3BC91008F971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1F3AA-1DC8-4D11-B42B-C562A40825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32E354B-7A61-4F41-9404-3BC91008F971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321F3AA-1DC8-4D11-B42B-C562A408256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diamond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130425"/>
            <a:ext cx="8501122" cy="1470025"/>
          </a:xfrm>
          <a:solidFill>
            <a:srgbClr val="92D050"/>
          </a:solid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Класс Двудольные. Семейство Крестоцветные.</a:t>
            </a:r>
            <a:b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(Ботаника. 6 класс)</a:t>
            </a:r>
            <a:endParaRPr lang="ru-RU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400320"/>
          </a:xfr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pPr algn="r"/>
            <a:r>
              <a:rPr lang="ru-RU" b="1" dirty="0" smtClean="0"/>
              <a:t>учитель биологии</a:t>
            </a:r>
          </a:p>
          <a:p>
            <a:pPr algn="r"/>
            <a:r>
              <a:rPr lang="ru-RU" b="1" dirty="0" err="1" smtClean="0"/>
              <a:t>Алифировец</a:t>
            </a:r>
            <a:r>
              <a:rPr lang="ru-RU" b="1" dirty="0" smtClean="0"/>
              <a:t> Ольга </a:t>
            </a:r>
            <a:r>
              <a:rPr lang="ru-RU" b="1" dirty="0" err="1" smtClean="0"/>
              <a:t>Брониславовна</a:t>
            </a:r>
            <a:endParaRPr lang="ru-RU" b="1" dirty="0" smtClean="0"/>
          </a:p>
          <a:p>
            <a:pPr algn="r"/>
            <a:r>
              <a:rPr lang="ru-RU" b="1" dirty="0" smtClean="0"/>
              <a:t>АНО СОШ «Феникс»</a:t>
            </a:r>
            <a:endParaRPr lang="ru-RU" b="1" dirty="0" smtClean="0"/>
          </a:p>
          <a:p>
            <a:pPr algn="r"/>
            <a:r>
              <a:rPr lang="ru-RU" b="1" dirty="0" smtClean="0"/>
              <a:t>Г. Москва</a:t>
            </a:r>
            <a:endParaRPr lang="ru-RU" b="1" dirty="0" smtClean="0"/>
          </a:p>
          <a:p>
            <a:endParaRPr lang="ru-RU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142852"/>
            <a:ext cx="7572428" cy="500066"/>
          </a:xfrm>
        </p:spPr>
        <p:txBody>
          <a:bodyPr>
            <a:noAutofit/>
          </a:bodyPr>
          <a:lstStyle/>
          <a:p>
            <a:r>
              <a:rPr lang="ru-RU" sz="3200" dirty="0" smtClean="0"/>
              <a:t>Капуста белокочанная</a:t>
            </a:r>
            <a:endParaRPr lang="ru-RU" sz="32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0034" y="714356"/>
            <a:ext cx="8001056" cy="2000264"/>
          </a:xfrm>
        </p:spPr>
        <p:txBody>
          <a:bodyPr>
            <a:noAutofit/>
          </a:bodyPr>
          <a:lstStyle/>
          <a:p>
            <a:pPr algn="l">
              <a:buFont typeface="Wingdings" pitchFamily="2" charset="2"/>
              <a:buChar char="§"/>
            </a:pP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Двулетнее растение.</a:t>
            </a:r>
          </a:p>
          <a:p>
            <a:pPr algn="l">
              <a:buFont typeface="Wingdings" pitchFamily="2" charset="2"/>
              <a:buChar char="§"/>
            </a:pP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Короткий стебель-кочерыга.</a:t>
            </a:r>
          </a:p>
          <a:p>
            <a:pPr algn="l">
              <a:buFont typeface="Wingdings" pitchFamily="2" charset="2"/>
              <a:buChar char="§"/>
            </a:pP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Крупные, округлые листья, образующие кочан.</a:t>
            </a:r>
          </a:p>
          <a:p>
            <a:pPr algn="l">
              <a:buFont typeface="Wingdings" pitchFamily="2" charset="2"/>
              <a:buChar char="§"/>
            </a:pP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Содержит 1,6% белка, 4% углеводов,</a:t>
            </a:r>
          </a:p>
          <a:p>
            <a:pPr algn="l"/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0,8%клетчатки,минеральные соли и витамины</a:t>
            </a:r>
            <a:endParaRPr lang="ru-RU" sz="2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26" name="Picture 2" descr="D:\Алифировец О.Б\Капуста\Безимени-2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514" b="1514"/>
          <a:stretch>
            <a:fillRect/>
          </a:stretch>
        </p:blipFill>
        <p:spPr bwMode="auto">
          <a:xfrm>
            <a:off x="785786" y="2933502"/>
            <a:ext cx="7143800" cy="3710207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>
            <a:noAutofit/>
          </a:bodyPr>
          <a:lstStyle/>
          <a:p>
            <a:r>
              <a:rPr lang="ru-RU" sz="4000" dirty="0" smtClean="0"/>
              <a:t>Цветная капуста</a:t>
            </a:r>
            <a:endParaRPr lang="ru-RU" sz="4000" dirty="0"/>
          </a:p>
        </p:txBody>
      </p:sp>
      <p:pic>
        <p:nvPicPr>
          <p:cNvPr id="3074" name="Picture 2" descr="D:\Алифировец О.Б\Капуста\Безимени-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786182" y="843937"/>
            <a:ext cx="5143536" cy="5442584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0" y="857232"/>
            <a:ext cx="3500430" cy="5429288"/>
          </a:xfrm>
        </p:spPr>
        <p:txBody>
          <a:bodyPr>
            <a:noAutofit/>
          </a:bodyPr>
          <a:lstStyle/>
          <a:p>
            <a:pPr algn="l">
              <a:buFont typeface="Wingdings" pitchFamily="2" charset="2"/>
              <a:buChar char="§"/>
            </a:pP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Однолетнее растение</a:t>
            </a:r>
          </a:p>
          <a:p>
            <a:pPr algn="l">
              <a:buFont typeface="Wingdings" pitchFamily="2" charset="2"/>
              <a:buChar char="§"/>
            </a:pP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 пищу употребляют плотные белые соцветия из      </a:t>
            </a:r>
            <a:r>
              <a:rPr lang="ru-RU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недораспустившихся</a:t>
            </a: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цветков.</a:t>
            </a:r>
          </a:p>
          <a:p>
            <a:pPr algn="l">
              <a:buFont typeface="Wingdings" pitchFamily="2" charset="2"/>
              <a:buChar char="§"/>
            </a:pP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Содержит витаминыС,В1,В2,РР,минеральные соли, белок (до4%)</a:t>
            </a:r>
            <a:endParaRPr lang="ru-RU" sz="2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14290"/>
            <a:ext cx="7086600" cy="500066"/>
          </a:xfrm>
        </p:spPr>
        <p:txBody>
          <a:bodyPr>
            <a:noAutofit/>
          </a:bodyPr>
          <a:lstStyle/>
          <a:p>
            <a:r>
              <a:rPr lang="ru-RU" sz="4400" dirty="0" smtClean="0"/>
              <a:t>Капуста  брюссельская</a:t>
            </a:r>
            <a:endParaRPr lang="ru-RU" sz="44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0" y="1285860"/>
            <a:ext cx="4071934" cy="2278536"/>
          </a:xfrm>
        </p:spPr>
        <p:txBody>
          <a:bodyPr>
            <a:noAutofit/>
          </a:bodyPr>
          <a:lstStyle/>
          <a:p>
            <a:pPr algn="l">
              <a:buFont typeface="Wingdings" pitchFamily="2" charset="2"/>
              <a:buChar char="§"/>
            </a:pP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Образует маленькие </a:t>
            </a:r>
            <a:r>
              <a:rPr lang="ru-RU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кочанчики</a:t>
            </a: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в пазухах листьев.</a:t>
            </a:r>
          </a:p>
          <a:p>
            <a:pPr algn="l">
              <a:buFont typeface="Wingdings" pitchFamily="2" charset="2"/>
              <a:buChar char="§"/>
            </a:pP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Содержит </a:t>
            </a:r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легкоусвояемые</a:t>
            </a: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белки, витамины С и А.</a:t>
            </a:r>
            <a:endParaRPr lang="ru-RU" sz="2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098" name="Picture 2" descr="D:\Алифировец О.Б\Капуста\Безимени-1.jpg"/>
          <p:cNvPicPr>
            <a:picLocks noGrp="1" noChangeAspect="1" noChangeArrowheads="1"/>
          </p:cNvPicPr>
          <p:nvPr>
            <p:ph type="pic" idx="4294967295"/>
          </p:nvPr>
        </p:nvPicPr>
        <p:blipFill>
          <a:blip r:embed="rId2" cstate="print"/>
          <a:srcRect t="28165" b="28165"/>
          <a:stretch>
            <a:fillRect/>
          </a:stretch>
        </p:blipFill>
        <p:spPr bwMode="auto">
          <a:xfrm>
            <a:off x="4214810" y="1142984"/>
            <a:ext cx="4429156" cy="5143535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1071538" y="214290"/>
            <a:ext cx="7615262" cy="785818"/>
          </a:xfrm>
        </p:spPr>
        <p:txBody>
          <a:bodyPr/>
          <a:lstStyle/>
          <a:p>
            <a:r>
              <a:rPr lang="ru-RU" dirty="0" smtClean="0"/>
              <a:t>Капуста кольраби</a:t>
            </a:r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idx="1"/>
          </p:nvPr>
        </p:nvSpPr>
        <p:spPr>
          <a:xfrm>
            <a:off x="357158" y="1714488"/>
            <a:ext cx="4357718" cy="3429024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Двулетнее  растение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 пищу употребляют утолщенный стебель, образующийся в 1-й год жизни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Стеблеплоды содержат 2-3% белка, минеральные вещества и витамин С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Устойчива к неблагоприятным условиям окружающей среды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" name="Рисунок 9" descr="D:\Алифировец О.Б\Капуста\Безимени-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571612"/>
            <a:ext cx="4190704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501122" cy="1571636"/>
          </a:xfrm>
        </p:spPr>
        <p:txBody>
          <a:bodyPr/>
          <a:lstStyle/>
          <a:p>
            <a:pPr algn="ctr"/>
            <a:r>
              <a:rPr lang="ru-RU" dirty="0" smtClean="0"/>
              <a:t>Капуста</a:t>
            </a:r>
            <a:br>
              <a:rPr lang="ru-RU" dirty="0" smtClean="0"/>
            </a:br>
            <a:r>
              <a:rPr lang="ru-RU" dirty="0" smtClean="0"/>
              <a:t> пекинская и китайская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57158" y="2357430"/>
            <a:ext cx="3429024" cy="35719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Как культурные  растения сформировались на территории  Китая.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Листья собраны в розетку </a:t>
            </a:r>
          </a:p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диаметром 30-60 см, цельные сидячие.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Растения богаты солями калия, кальция, железа. Белка 1,3-3,5%,витамина С 50-60 мг/100г и др.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146" name="Picture 2" descr="D:\Алифировец О.Б\Капуста\Безимени-5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37000" y="2071678"/>
            <a:ext cx="5113511" cy="4500594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Значение крестоцветных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571612"/>
            <a:ext cx="8229600" cy="3429024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Кормовые: турнепс, брюква, редька;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Масличные: рапс, горчица, рыжик, сурепка;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Декоративные: левкой,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алиссум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 вечерница;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Пищевые: капуста, репа, редька, брюква, хрен;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Лекарственные: пастушья сумка, сурепка, желтушник левкойный.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543956" cy="1143000"/>
          </a:xfrm>
        </p:spPr>
        <p:txBody>
          <a:bodyPr>
            <a:noAutofit/>
          </a:bodyPr>
          <a:lstStyle/>
          <a:p>
            <a:r>
              <a:rPr lang="ru-RU" sz="3600" dirty="0" smtClean="0"/>
              <a:t>Список использованной литературы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43050"/>
            <a:ext cx="8715436" cy="466631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Баранов </a:t>
            </a:r>
            <a:r>
              <a:rPr lang="ru-RU" dirty="0" err="1" smtClean="0">
                <a:solidFill>
                  <a:schemeClr val="bg1"/>
                </a:solidFill>
              </a:rPr>
              <a:t>В.Д.,Устименко</a:t>
            </a:r>
            <a:r>
              <a:rPr lang="ru-RU" dirty="0" smtClean="0">
                <a:solidFill>
                  <a:schemeClr val="bg1"/>
                </a:solidFill>
              </a:rPr>
              <a:t> Г.В. Мир культурных растений. </a:t>
            </a:r>
            <a:r>
              <a:rPr lang="ru-RU" dirty="0" err="1" smtClean="0">
                <a:solidFill>
                  <a:schemeClr val="bg1"/>
                </a:solidFill>
              </a:rPr>
              <a:t>Справочник,М</a:t>
            </a:r>
            <a:r>
              <a:rPr lang="ru-RU" dirty="0" smtClean="0">
                <a:solidFill>
                  <a:schemeClr val="bg1"/>
                </a:solidFill>
              </a:rPr>
              <a:t>. «Мысль»,1994,с.205-210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Пономарева И.Н., Корнилова О.А. Биология: 6 класс: Учебник для учащихся общеобразовательных </a:t>
            </a:r>
            <a:r>
              <a:rPr lang="ru-RU" dirty="0" err="1" smtClean="0">
                <a:solidFill>
                  <a:schemeClr val="bg1"/>
                </a:solidFill>
              </a:rPr>
              <a:t>учреждений.-М</a:t>
            </a:r>
            <a:r>
              <a:rPr lang="ru-RU" dirty="0" smtClean="0">
                <a:solidFill>
                  <a:schemeClr val="bg1"/>
                </a:solidFill>
              </a:rPr>
              <a:t>.: Вентана-Граф,2008</a:t>
            </a:r>
            <a:endParaRPr lang="ru-RU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74638"/>
            <a:ext cx="7829576" cy="1296974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Задачи: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познакомиться с характерными признаками растений семейства Крестоцветные;</a:t>
            </a:r>
          </a:p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систематизировать знания о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семействе,роде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 виде;</a:t>
            </a:r>
          </a:p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познакомиться с хозяйственным значением растений этого семейства;</a:t>
            </a:r>
          </a:p>
          <a:p>
            <a:pPr>
              <a:buNone/>
            </a:pP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14290"/>
            <a:ext cx="5557838" cy="808040"/>
          </a:xfrm>
        </p:spPr>
        <p:txBody>
          <a:bodyPr>
            <a:noAutofit/>
          </a:bodyPr>
          <a:lstStyle/>
          <a:p>
            <a:r>
              <a:rPr lang="ru-RU" sz="2800" dirty="0" smtClean="0"/>
              <a:t>Растения семейства крестоцветных</a:t>
            </a: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2976" y="1000108"/>
            <a:ext cx="6786610" cy="1143007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Семейство крестоцветных включает около 3200 видов растений</a:t>
            </a:r>
          </a:p>
          <a:p>
            <a: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Всем растениям этого семейства свойственны общие признаки</a:t>
            </a:r>
            <a:endParaRPr lang="ru-RU" sz="1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050" name="Picture 2" descr="D:\Алифировец О.Б\Алифировец О.Б\Семейство крестоцветных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3300" r="3300"/>
          <a:stretch>
            <a:fillRect/>
          </a:stretch>
        </p:blipFill>
        <p:spPr bwMode="auto">
          <a:xfrm>
            <a:off x="1071538" y="1785926"/>
            <a:ext cx="7143799" cy="4848721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429684" cy="642942"/>
          </a:xfrm>
        </p:spPr>
        <p:txBody>
          <a:bodyPr>
            <a:noAutofit/>
          </a:bodyPr>
          <a:lstStyle/>
          <a:p>
            <a:r>
              <a:rPr lang="ru-RU" sz="2800" dirty="0" smtClean="0"/>
              <a:t>Культурные растения семейства крестоцветных</a:t>
            </a: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Овощные и кормовые растения</a:t>
            </a:r>
            <a:endParaRPr lang="ru-RU" sz="2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7170" name="Picture 2" descr="D:\Алифировец О.Б\Алифировец О.Б\Культурные растения семейства крестоцветных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2360" r="2360"/>
          <a:stretch>
            <a:fillRect/>
          </a:stretch>
        </p:blipFill>
        <p:spPr bwMode="auto">
          <a:xfrm>
            <a:off x="642910" y="1678769"/>
            <a:ext cx="7643866" cy="4536313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14546" y="1142984"/>
            <a:ext cx="4714908" cy="64294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Царство - Растения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31393" y="2085326"/>
            <a:ext cx="4714908" cy="64294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Отдел - Покрытосеменные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214546" y="2928934"/>
            <a:ext cx="4714908" cy="64294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Класс - Двудольные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14546" y="3857628"/>
            <a:ext cx="4714908" cy="64294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Семейство - Крестоцветные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214546" y="214290"/>
            <a:ext cx="4714908" cy="71438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Систематическое  положение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14546" y="4857760"/>
            <a:ext cx="4714908" cy="57150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Род - Редька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214546" y="5786454"/>
            <a:ext cx="4714908" cy="57150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Вид – Редька дикая</a:t>
            </a:r>
            <a:endParaRPr lang="ru-RU" sz="2400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4" y="500042"/>
            <a:ext cx="8786842" cy="642942"/>
          </a:xfrm>
        </p:spPr>
        <p:txBody>
          <a:bodyPr>
            <a:noAutofit/>
          </a:bodyPr>
          <a:lstStyle/>
          <a:p>
            <a:r>
              <a:rPr lang="ru-RU" sz="3200" dirty="0" smtClean="0"/>
              <a:t>Строение цветка и плода  крестоцветных</a:t>
            </a:r>
            <a:endParaRPr lang="ru-RU" sz="32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571472" y="4214818"/>
            <a:ext cx="7929618" cy="2224092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Соцветие – кисть.</a:t>
            </a:r>
          </a:p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Цветки правильные с крестообразно расположенными лепестками , чашечкой из 4 чашелистиков, венчиком из 4 лепестков, с 6 тычинками (2 короткие и 4 длинные) и 1 пестиком.</a:t>
            </a:r>
          </a:p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Формула цветка: *Ч</a:t>
            </a:r>
            <a:r>
              <a:rPr lang="ru-RU" baseline="-25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4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Л</a:t>
            </a:r>
            <a:r>
              <a:rPr lang="ru-RU" baseline="-25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4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Т</a:t>
            </a:r>
            <a:r>
              <a:rPr lang="ru-RU" baseline="-25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4+2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П</a:t>
            </a:r>
            <a:r>
              <a:rPr lang="ru-RU" baseline="-25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1</a:t>
            </a:r>
          </a:p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Плоды- стручки или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стручочки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 т.е. короткие стручки. Длина стручков не боле чем в 2-3 раза  превышает ширину.</a:t>
            </a:r>
          </a:p>
          <a:p>
            <a:endParaRPr lang="ru-RU" baseline="-25000" dirty="0" smtClean="0"/>
          </a:p>
          <a:p>
            <a:endParaRPr lang="ru-RU" baseline="-25000" dirty="0" smtClean="0"/>
          </a:p>
          <a:p>
            <a:endParaRPr lang="ru-RU" baseline="-25000" dirty="0" smtClean="0"/>
          </a:p>
          <a:p>
            <a:endParaRPr lang="ru-RU" baseline="-25000" dirty="0" smtClean="0"/>
          </a:p>
          <a:p>
            <a:endParaRPr lang="ru-RU" baseline="-25000" dirty="0" smtClean="0"/>
          </a:p>
          <a:p>
            <a:endParaRPr lang="ru-RU" dirty="0"/>
          </a:p>
        </p:txBody>
      </p:sp>
      <p:pic>
        <p:nvPicPr>
          <p:cNvPr id="6146" name="Picture 2" descr="D:\Алифировец О.Б\Алифировец О.Б\Соцветия крестоцветных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57158" y="1714488"/>
            <a:ext cx="7977258" cy="2257011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Характерные признаки семейства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86346"/>
          </a:xfrm>
        </p:spPr>
        <p:txBody>
          <a:bodyPr/>
          <a:lstStyle/>
          <a:p>
            <a:r>
              <a:rPr lang="ru-RU" sz="2400" dirty="0" smtClean="0">
                <a:solidFill>
                  <a:schemeClr val="bg1"/>
                </a:solidFill>
              </a:rPr>
              <a:t>В тканях растений содержатся особые гликозиды, которые придают всем крестоцветным специфический капустно-редечный вкус, наиболее выраженный у хрена и горчицы;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Растения расселены на Земле неравномерно: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В умеренной зоне северного полушария, в Старом Свете, основная масса. В Америке их меньше. В тропиках единичные роды, в основном в горных областях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Приспособлены к перекрестному и самоопылению. Опылители – мухи, пчелы, шмели. Левкой и вечерница опыляются ночными бабочками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74638"/>
            <a:ext cx="7786742" cy="101122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Строение вегетативных органов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Корневая система: стержневая, некоторые растения образуют корнеплоды;</a:t>
            </a:r>
          </a:p>
          <a:p>
            <a:pPr>
              <a:buFont typeface="Wingdings" pitchFamily="2" charset="2"/>
              <a:buChar char="§"/>
            </a:pPr>
            <a:endParaRPr lang="ru-RU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Стебель: прямостоячий, покрытый в нижней части жесткими волосками;</a:t>
            </a:r>
          </a:p>
          <a:p>
            <a:pPr>
              <a:buFont typeface="Wingdings" pitchFamily="2" charset="2"/>
              <a:buChar char="§"/>
            </a:pPr>
            <a:endParaRPr lang="ru-RU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Листья: расположены на стебле поочередно или собраны в прикорневую розетку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</p:spPr>
        <p:txBody>
          <a:bodyPr>
            <a:noAutofit/>
          </a:bodyPr>
          <a:lstStyle/>
          <a:p>
            <a:r>
              <a:rPr lang="ru-RU" sz="2800" dirty="0" smtClean="0"/>
              <a:t>Дикорастущая капуста и разновидности капусты</a:t>
            </a: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57224" y="714356"/>
            <a:ext cx="7358114" cy="1643073"/>
          </a:xfrm>
        </p:spPr>
        <p:txBody>
          <a:bodyPr>
            <a:normAutofit/>
          </a:bodyPr>
          <a:lstStyle/>
          <a:p>
            <a:pPr algn="l"/>
            <a:r>
              <a:rPr lang="ru-RU" sz="2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Человек выращивает капусту более 4 тыс. лет.</a:t>
            </a:r>
          </a:p>
          <a:p>
            <a:pPr algn="l"/>
            <a:r>
              <a:rPr lang="ru-RU" sz="2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Предок культурных сортов – капуста дикая (районы Средиземноморья)</a:t>
            </a:r>
          </a:p>
          <a:p>
            <a:pPr algn="l"/>
            <a:r>
              <a:rPr lang="ru-RU" sz="2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Однолетнее растение, растущее при коротком дне.</a:t>
            </a:r>
          </a:p>
          <a:p>
            <a:endParaRPr lang="ru-RU" dirty="0"/>
          </a:p>
        </p:txBody>
      </p:sp>
      <p:pic>
        <p:nvPicPr>
          <p:cNvPr id="8194" name="Picture 2" descr="D:\Алифировец О.Б\Алифировец О.Б\Расновидности капусты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2287" r="2287"/>
          <a:stretch>
            <a:fillRect/>
          </a:stretch>
        </p:blipFill>
        <p:spPr bwMode="auto">
          <a:xfrm>
            <a:off x="1071538" y="2428868"/>
            <a:ext cx="7143799" cy="3929090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481</TotalTime>
  <Words>535</Words>
  <Application>Microsoft Office PowerPoint</Application>
  <PresentationFormat>Экран (4:3)</PresentationFormat>
  <Paragraphs>77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Апекс</vt:lpstr>
      <vt:lpstr>Класс Двудольные. Семейство Крестоцветные. (Ботаника. 6 класс)</vt:lpstr>
      <vt:lpstr>Задачи:</vt:lpstr>
      <vt:lpstr>Растения семейства крестоцветных</vt:lpstr>
      <vt:lpstr>Культурные растения семейства крестоцветных</vt:lpstr>
      <vt:lpstr>Слайд 5</vt:lpstr>
      <vt:lpstr>Строение цветка и плода  крестоцветных</vt:lpstr>
      <vt:lpstr>Характерные признаки семейства</vt:lpstr>
      <vt:lpstr>Строение вегетативных органов</vt:lpstr>
      <vt:lpstr>Дикорастущая капуста и разновидности капусты</vt:lpstr>
      <vt:lpstr>Капуста белокочанная</vt:lpstr>
      <vt:lpstr>Цветная капуста</vt:lpstr>
      <vt:lpstr>Капуста  брюссельская</vt:lpstr>
      <vt:lpstr>Капуста кольраби</vt:lpstr>
      <vt:lpstr>Капуста  пекинская и китайская</vt:lpstr>
      <vt:lpstr>Значение крестоцветных</vt:lpstr>
      <vt:lpstr>Список использованной литературы</vt:lpstr>
    </vt:vector>
  </TitlesOfParts>
  <Company>Ягринская гимназия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Класс Двудольные. Семейство Крестоцветные (Ботаника.6 класс)</dc:title>
  <dc:creator>Каб 28 Пользователь6</dc:creator>
  <cp:lastModifiedBy>Asus</cp:lastModifiedBy>
  <cp:revision>54</cp:revision>
  <dcterms:created xsi:type="dcterms:W3CDTF">2008-04-08T12:13:46Z</dcterms:created>
  <dcterms:modified xsi:type="dcterms:W3CDTF">2010-01-15T19:09:40Z</dcterms:modified>
</cp:coreProperties>
</file>