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326" r:id="rId3"/>
    <p:sldId id="327" r:id="rId4"/>
    <p:sldId id="325" r:id="rId5"/>
    <p:sldId id="340" r:id="rId6"/>
    <p:sldId id="321" r:id="rId7"/>
    <p:sldId id="341" r:id="rId8"/>
    <p:sldId id="330" r:id="rId9"/>
    <p:sldId id="308" r:id="rId10"/>
    <p:sldId id="274" r:id="rId11"/>
    <p:sldId id="345" r:id="rId12"/>
    <p:sldId id="270" r:id="rId13"/>
    <p:sldId id="299" r:id="rId14"/>
    <p:sldId id="306" r:id="rId15"/>
    <p:sldId id="347" r:id="rId16"/>
    <p:sldId id="334" r:id="rId17"/>
    <p:sldId id="34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5FBC3-3925-4B4F-ABE4-7F917FAF6F6B}" type="datetimeFigureOut">
              <a:rPr lang="ru-RU" smtClean="0"/>
              <a:pPr/>
              <a:t>19.01.2010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CA1F7-3427-4BF6-86FA-4A6D397CC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300F-3531-427E-99B8-39CA6CDB1B13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DA6C-CEF8-49E7-9293-1746EBFEE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A794-9AE6-41DD-BF73-55AC61DB5DFE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A9EB-46AE-41A4-8FFE-0B1955B1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5798-C44C-4075-8465-BE5550011C7B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3AA2-B146-493C-94CD-C22DAA77E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FCF6-FAFD-4E2F-A757-F380E9C4F95F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097D-83A1-462C-98CC-B45CEF8E3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F917-1BC7-4C98-8523-81002A9AE907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965E-A9E7-4A41-9C4C-36096ACB3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C870-CE34-4450-8B12-74FF8E18B087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0A7A-BBDC-40A3-8706-D0C43CD15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AE8C2-9C91-47CE-B320-DEB27478FEE8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D4186-1A6D-4F1A-9E83-7AA57ED53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A7D9-9E52-473E-AD4D-7FF564D3AC24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4846-70BD-4CDC-867D-839AB4FAE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F10C-0D4A-4D08-9696-9F3B850F83B9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31EB-4B55-4CCC-B408-4AD22FAA3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7F26-9C73-4EF0-9E43-DFE5889E4AF6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01A2-738A-4E99-B258-2442FCB63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F1D2-47E5-4D3D-A317-C16F5C9FAE54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E6E9-FBE0-43A4-9D3E-94B0045C3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889E96-459B-4920-8D37-287760CEAC64}" type="datetimeFigureOut">
              <a:rPr lang="ru-RU"/>
              <a:pPr>
                <a:defRPr/>
              </a:pPr>
              <a:t>19.01.2010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F5E10A-6228-48C0-92A4-B030D69C2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46545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Рисунок 4" descr="Зимушка-зим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214414" y="1000108"/>
            <a:ext cx="72866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</a:rPr>
              <a:t>Тема урока</a:t>
            </a: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4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« В гости к зиме.    Неживая природа.»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6500813" y="1285875"/>
            <a:ext cx="178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Calibri" pitchFamily="34" charset="0"/>
              </a:rPr>
              <a:t>и</a:t>
            </a:r>
            <a:r>
              <a:rPr lang="ru-RU" sz="3600" dirty="0" smtClean="0">
                <a:latin typeface="Calibri" pitchFamily="34" charset="0"/>
              </a:rPr>
              <a:t>ней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072188" y="2071688"/>
            <a:ext cx="3071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Calibri" pitchFamily="34" charset="0"/>
              </a:rPr>
              <a:t>и</a:t>
            </a:r>
            <a:r>
              <a:rPr lang="ru-RU" sz="3600" dirty="0" smtClean="0">
                <a:latin typeface="Calibri" pitchFamily="34" charset="0"/>
              </a:rPr>
              <a:t>зморозь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11" descr="Поля зимо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8" name="TextBox 12"/>
          <p:cNvSpPr txBox="1">
            <a:spLocks noChangeArrowheads="1"/>
          </p:cNvSpPr>
          <p:nvPr/>
        </p:nvSpPr>
        <p:spPr bwMode="auto">
          <a:xfrm>
            <a:off x="4000500" y="1785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699" name="Rectangle 1"/>
          <p:cNvSpPr txBox="1">
            <a:spLocks noChangeArrowheads="1"/>
          </p:cNvSpPr>
          <p:nvPr/>
        </p:nvSpPr>
        <p:spPr bwMode="auto">
          <a:xfrm>
            <a:off x="357188" y="250825"/>
            <a:ext cx="85725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76275" algn="l"/>
              </a:tabLst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Снег падает на землю спокойно, медленно, покрывает её ровным слоем. Это явление называется  </a:t>
            </a:r>
            <a:r>
              <a:rPr lang="ru-RU" sz="2400" b="1" dirty="0">
                <a:cs typeface="Times New Roman" pitchFamily="18" charset="0"/>
              </a:rPr>
              <a:t>________________________.</a:t>
            </a:r>
            <a:endParaRPr lang="ru-RU" sz="2400" dirty="0"/>
          </a:p>
          <a:p>
            <a:pPr eaLnBrk="0" hangingPunct="0">
              <a:tabLst>
                <a:tab pos="676275" algn="l"/>
              </a:tabLst>
            </a:pPr>
            <a:endParaRPr lang="ru-RU" sz="2400" b="1" dirty="0">
              <a:cs typeface="Times New Roman" pitchFamily="18" charset="0"/>
            </a:endParaRPr>
          </a:p>
          <a:p>
            <a:pPr eaLnBrk="0" hangingPunct="0">
              <a:tabLst>
                <a:tab pos="676275" algn="l"/>
              </a:tabLst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Появившаяся во время оттепели вода и подтаявший снег затем замерзают. На дорогах образуется </a:t>
            </a:r>
            <a:r>
              <a:rPr lang="ru-RU" sz="2400" b="1" dirty="0">
                <a:cs typeface="Times New Roman" pitchFamily="18" charset="0"/>
              </a:rPr>
              <a:t>_______________________.</a:t>
            </a:r>
            <a:endParaRPr lang="ru-RU" sz="2400" dirty="0"/>
          </a:p>
          <a:p>
            <a:pPr eaLnBrk="0" hangingPunct="0">
              <a:tabLst>
                <a:tab pos="676275" algn="l"/>
              </a:tabLst>
            </a:pPr>
            <a:endParaRPr lang="ru-RU" sz="2400" b="1" dirty="0">
              <a:cs typeface="Times New Roman" pitchFamily="18" charset="0"/>
            </a:endParaRPr>
          </a:p>
          <a:p>
            <a:pPr eaLnBrk="0" hangingPunct="0">
              <a:tabLst>
                <a:tab pos="676275" algn="l"/>
              </a:tabLst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На деревьях, проводах образуется пушистая снежная бахрома. </a:t>
            </a:r>
            <a:r>
              <a:rPr lang="ru-RU" sz="2400" b="1" dirty="0" err="1">
                <a:solidFill>
                  <a:srgbClr val="FF0000"/>
                </a:solidFill>
                <a:cs typeface="Times New Roman" pitchFamily="18" charset="0"/>
              </a:rPr>
              <a:t>Это</a:t>
            </a:r>
            <a:r>
              <a:rPr lang="ru-RU" sz="2400" b="1" dirty="0" err="1" smtClean="0">
                <a:solidFill>
                  <a:srgbClr val="FF0000"/>
                </a:solidFill>
                <a:cs typeface="Times New Roman" pitchFamily="18" charset="0"/>
              </a:rPr>
              <a:t>_</a:t>
            </a:r>
            <a:r>
              <a:rPr lang="ru-RU" sz="2400" b="1" dirty="0" err="1" smtClean="0">
                <a:cs typeface="Times New Roman" pitchFamily="18" charset="0"/>
              </a:rPr>
              <a:t>___________</a:t>
            </a:r>
            <a:r>
              <a:rPr lang="ru-RU" sz="2400" b="1" dirty="0" smtClean="0"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  <a:p>
            <a:pPr eaLnBrk="0" hangingPunct="0">
              <a:tabLst>
                <a:tab pos="676275" algn="l"/>
              </a:tabLst>
            </a:pP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tabLst>
                <a:tab pos="676275" algn="l"/>
              </a:tabLst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После морозной погоды снег подтаивает, становится влажным, легко лепится. Это явление называется </a:t>
            </a:r>
            <a:r>
              <a:rPr lang="ru-RU" sz="2400" b="1" dirty="0">
                <a:cs typeface="Times New Roman" pitchFamily="18" charset="0"/>
              </a:rPr>
              <a:t>_________________________.</a:t>
            </a:r>
            <a:endParaRPr lang="ru-RU" sz="2400" dirty="0"/>
          </a:p>
          <a:p>
            <a:pPr eaLnBrk="0" hangingPunct="0">
              <a:tabLst>
                <a:tab pos="676275" algn="l"/>
              </a:tabLst>
            </a:pPr>
            <a:endParaRPr lang="ru-RU" sz="2400" b="1" dirty="0">
              <a:cs typeface="Times New Roman" pitchFamily="18" charset="0"/>
            </a:endParaRPr>
          </a:p>
          <a:p>
            <a:pPr eaLnBrk="0" hangingPunct="0">
              <a:tabLst>
                <a:tab pos="676275" algn="l"/>
              </a:tabLst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Снегопад при сильном ветре называется  </a:t>
            </a:r>
            <a:r>
              <a:rPr lang="ru-RU" sz="2400" b="1" dirty="0">
                <a:cs typeface="Times New Roman" pitchFamily="18" charset="0"/>
              </a:rPr>
              <a:t>_______________________.</a:t>
            </a:r>
            <a:endParaRPr lang="ru-RU" sz="2400" dirty="0"/>
          </a:p>
          <a:p>
            <a:pPr eaLnBrk="0" hangingPunct="0">
              <a:tabLst>
                <a:tab pos="676275" algn="l"/>
              </a:tabLst>
            </a:pPr>
            <a:endParaRPr lang="ru-RU" dirty="0"/>
          </a:p>
        </p:txBody>
      </p:sp>
      <p:sp>
        <p:nvSpPr>
          <p:cNvPr id="29700" name="TextBox 14"/>
          <p:cNvSpPr txBox="1">
            <a:spLocks noChangeArrowheads="1"/>
          </p:cNvSpPr>
          <p:nvPr/>
        </p:nvSpPr>
        <p:spPr bwMode="auto">
          <a:xfrm>
            <a:off x="5500688" y="357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1" name="TextBox 15"/>
          <p:cNvSpPr txBox="1">
            <a:spLocks noChangeArrowheads="1"/>
          </p:cNvSpPr>
          <p:nvPr/>
        </p:nvSpPr>
        <p:spPr bwMode="auto">
          <a:xfrm>
            <a:off x="2484438" y="908050"/>
            <a:ext cx="1963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libri" pitchFamily="34" charset="0"/>
              </a:rPr>
              <a:t>снегопад</a:t>
            </a:r>
          </a:p>
        </p:txBody>
      </p:sp>
      <p:sp>
        <p:nvSpPr>
          <p:cNvPr id="29702" name="TextBox 17"/>
          <p:cNvSpPr txBox="1">
            <a:spLocks noChangeArrowheads="1"/>
          </p:cNvSpPr>
          <p:nvPr/>
        </p:nvSpPr>
        <p:spPr bwMode="auto">
          <a:xfrm>
            <a:off x="2339975" y="23495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libri" pitchFamily="34" charset="0"/>
              </a:rPr>
              <a:t>гололед</a:t>
            </a:r>
          </a:p>
        </p:txBody>
      </p:sp>
      <p:sp>
        <p:nvSpPr>
          <p:cNvPr id="29703" name="TextBox 18"/>
          <p:cNvSpPr txBox="1">
            <a:spLocks noChangeArrowheads="1"/>
          </p:cNvSpPr>
          <p:nvPr/>
        </p:nvSpPr>
        <p:spPr bwMode="auto">
          <a:xfrm>
            <a:off x="2714612" y="3429000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libri" pitchFamily="34" charset="0"/>
              </a:rPr>
              <a:t>изморозь</a:t>
            </a:r>
            <a:endParaRPr lang="ru-RU" sz="3600" i="1" dirty="0"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Calibri" pitchFamily="34" charset="0"/>
            </a:endParaRPr>
          </a:p>
        </p:txBody>
      </p:sp>
      <p:sp>
        <p:nvSpPr>
          <p:cNvPr id="29704" name="TextBox 19"/>
          <p:cNvSpPr txBox="1">
            <a:spLocks noChangeArrowheads="1"/>
          </p:cNvSpPr>
          <p:nvPr/>
        </p:nvSpPr>
        <p:spPr bwMode="auto">
          <a:xfrm>
            <a:off x="1692275" y="4868863"/>
            <a:ext cx="2628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libri" pitchFamily="34" charset="0"/>
              </a:rPr>
              <a:t>оттепель</a:t>
            </a:r>
          </a:p>
        </p:txBody>
      </p:sp>
      <p:sp>
        <p:nvSpPr>
          <p:cNvPr id="29705" name="TextBox 22"/>
          <p:cNvSpPr txBox="1">
            <a:spLocks noChangeArrowheads="1"/>
          </p:cNvSpPr>
          <p:nvPr/>
        </p:nvSpPr>
        <p:spPr bwMode="auto">
          <a:xfrm>
            <a:off x="2051050" y="5949950"/>
            <a:ext cx="253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libri" pitchFamily="34" charset="0"/>
              </a:rPr>
              <a:t>метель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4" grpId="0"/>
      <p:bldP spid="297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214338"/>
            <a:ext cx="7286676" cy="1214446"/>
          </a:xfrm>
        </p:spPr>
        <p:txBody>
          <a:bodyPr rtlCol="0">
            <a:prstTxWarp prst="textTriangle">
              <a:avLst>
                <a:gd name="adj" fmla="val 51290"/>
              </a:avLst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Зарядка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_Снеговик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285860"/>
            <a:ext cx="3190724" cy="3786215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4579" name="Содержимое 3" descr="Лыжник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1066800"/>
            <a:ext cx="1295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Содержимое 5" descr="j031809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3" y="3395663"/>
            <a:ext cx="15509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0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785813"/>
            <a:ext cx="2133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00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63" y="3429000"/>
            <a:ext cx="14843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 descr="001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5072063"/>
            <a:ext cx="262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7" descr="002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5" y="4786313"/>
            <a:ext cx="16192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0" descr="001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75" y="4857750"/>
            <a:ext cx="15700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Содержимое 5" descr="6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8288" cy="6858000"/>
          </a:xfrm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 flipH="1">
            <a:off x="0" y="6072188"/>
            <a:ext cx="892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libri" pitchFamily="34" charset="0"/>
              </a:rPr>
              <a:t>Апполинарий</a:t>
            </a:r>
            <a:r>
              <a:rPr lang="ru-RU" sz="2400" dirty="0">
                <a:latin typeface="Calibri" pitchFamily="34" charset="0"/>
              </a:rPr>
              <a:t> Михайлович Васнецов «Зимний </a:t>
            </a:r>
            <a:r>
              <a:rPr lang="ru-RU" sz="2400" dirty="0" smtClean="0">
                <a:latin typeface="Calibri" pitchFamily="34" charset="0"/>
              </a:rPr>
              <a:t>сон.(Зима)»  </a:t>
            </a: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</a:rPr>
              <a:t>1908г. 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На севере диком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3357563" y="0"/>
            <a:ext cx="5786437" cy="6858000"/>
          </a:xfrm>
        </p:spPr>
      </p:pic>
      <p:sp>
        <p:nvSpPr>
          <p:cNvPr id="26626" name="Текст 5"/>
          <p:cNvSpPr>
            <a:spLocks noGrp="1"/>
          </p:cNvSpPr>
          <p:nvPr>
            <p:ph type="body" sz="half" idx="2"/>
          </p:nvPr>
        </p:nvSpPr>
        <p:spPr>
          <a:xfrm>
            <a:off x="0" y="1714500"/>
            <a:ext cx="3357563" cy="2786063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Шишкин И.И. «На севере   диком»  </a:t>
            </a:r>
            <a:r>
              <a:rPr lang="ru-RU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1891</a:t>
            </a:r>
            <a:r>
              <a:rPr lang="ru-RU" sz="3600" dirty="0" smtClean="0"/>
              <a:t>г.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стодиев Бори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43"/>
            <a:ext cx="9144000" cy="6858743"/>
          </a:xfrm>
        </p:spPr>
      </p:pic>
      <p:sp>
        <p:nvSpPr>
          <p:cNvPr id="5" name="TextBox 4"/>
          <p:cNvSpPr txBox="1"/>
          <p:nvPr/>
        </p:nvSpPr>
        <p:spPr>
          <a:xfrm>
            <a:off x="3071802" y="6357958"/>
            <a:ext cx="443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Б.Кустодиев «Зима» 1916г.</a:t>
            </a:r>
            <a:endParaRPr lang="ru-RU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Мороз и солнц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929067"/>
            <a:ext cx="3905244" cy="292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Содержимое 9" descr="ghl10Зимой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37075" y="0"/>
            <a:ext cx="69850" cy="46038"/>
          </a:xfrm>
        </p:spPr>
      </p:pic>
      <p:pic>
        <p:nvPicPr>
          <p:cNvPr id="9" name="Содержимое 5" descr="Елочки в снег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079" y="214290"/>
            <a:ext cx="543892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3" descr="Узор на стекле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210232" y="3147958"/>
            <a:ext cx="2581187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Содержимое 6" descr="пейзаж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57166"/>
            <a:ext cx="355129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500298" y="500042"/>
            <a:ext cx="5143535" cy="857257"/>
          </a:xfrm>
          <a:prstGeom prst="rect">
            <a:avLst/>
          </a:prstGeom>
        </p:spPr>
        <p:txBody>
          <a:bodyPr>
            <a:prstTxWarp prst="textWave2">
              <a:avLst>
                <a:gd name="adj1" fmla="val 12500"/>
                <a:gd name="adj2" fmla="val -296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Зимняя сказка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2066" y="378619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Звучит  «Серенада» Ф.Шуберта</a:t>
            </a:r>
            <a:endParaRPr lang="ru-RU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Речка зим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34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Дорогие ребята!        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Природа</a:t>
            </a:r>
            <a:r>
              <a:rPr lang="ru-RU" dirty="0" smtClean="0">
                <a:solidFill>
                  <a:schemeClr val="bg1"/>
                </a:solidFill>
              </a:rPr>
              <a:t>-это зеркало </a:t>
            </a:r>
            <a:r>
              <a:rPr lang="ru-RU" dirty="0" err="1" smtClean="0">
                <a:solidFill>
                  <a:schemeClr val="bg1"/>
                </a:solidFill>
              </a:rPr>
              <a:t>души.Тот</a:t>
            </a:r>
            <a:r>
              <a:rPr lang="ru-RU" dirty="0" smtClean="0">
                <a:solidFill>
                  <a:schemeClr val="bg1"/>
                </a:solidFill>
              </a:rPr>
              <a:t> кто умеет видеть,наблюдать природу не может не любить ее.Он всегда ощущает себя частью природы и бережет ее.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Любите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природу,</a:t>
            </a:r>
            <a:r>
              <a:rPr lang="ru-RU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берегите</a:t>
            </a:r>
            <a:r>
              <a:rPr lang="ru-RU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 любуйтесь ее          </a:t>
            </a:r>
            <a:r>
              <a:rPr lang="ru-RU" dirty="0" smtClean="0">
                <a:solidFill>
                  <a:srgbClr val="FF0000"/>
                </a:solidFill>
              </a:rPr>
              <a:t>красотой!             </a:t>
            </a:r>
          </a:p>
        </p:txBody>
      </p:sp>
      <p:pic>
        <p:nvPicPr>
          <p:cNvPr id="6" name="Содержимое 7" descr="Снегирь на ветк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643074" cy="2163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8" y="428604"/>
            <a:ext cx="3201238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ДЕКАБРЬ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446" y="1643050"/>
            <a:ext cx="3000396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ЯНВАРЬ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3570" y="3000372"/>
            <a:ext cx="321471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ФЕВРАЛЬ</a:t>
            </a:r>
          </a:p>
        </p:txBody>
      </p:sp>
      <p:pic>
        <p:nvPicPr>
          <p:cNvPr id="14346" name="Picture 7" descr="sneg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429125"/>
            <a:ext cx="20002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7" descr="sneg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Содержимое 5" descr="j04403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5721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7" descr="sneg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4978400"/>
            <a:ext cx="17145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7" descr="sneg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4214813"/>
            <a:ext cx="13573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7" descr="sneg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4500563"/>
            <a:ext cx="11430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612" y="0"/>
            <a:ext cx="421484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i="1" dirty="0">
                <a:solidFill>
                  <a:srgbClr val="00B050"/>
                </a:solidFill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+mn-lt"/>
              </a:rPr>
              <a:t>ПРИРОДА</a:t>
            </a: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214438" y="1357313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B050"/>
                </a:solidFill>
                <a:latin typeface="Calibri" pitchFamily="34" charset="0"/>
              </a:rPr>
              <a:t>ЖИВАЯ  </a:t>
            </a:r>
            <a:r>
              <a:rPr lang="ru-RU" sz="480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                                                                           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5000625" y="1357313"/>
            <a:ext cx="328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00B050"/>
                </a:solidFill>
                <a:latin typeface="Calibri" pitchFamily="34" charset="0"/>
              </a:rPr>
              <a:t>НЕЖИВАЯ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357438" y="857250"/>
            <a:ext cx="1357312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857250"/>
            <a:ext cx="1071563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 descr="Снеги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1714512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Выноска-облако 23"/>
          <p:cNvSpPr/>
          <p:nvPr/>
        </p:nvSpPr>
        <p:spPr>
          <a:xfrm>
            <a:off x="7215188" y="2571750"/>
            <a:ext cx="1000125" cy="6429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" name="Picture 5" descr="789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1857403" cy="171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Picture 5" descr="oblaka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4857750"/>
            <a:ext cx="1385887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4-конечная звезда 27"/>
          <p:cNvSpPr/>
          <p:nvPr/>
        </p:nvSpPr>
        <p:spPr>
          <a:xfrm>
            <a:off x="6929438" y="378618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" name="Рисунок 30" descr="Дед Мороз в лес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143380"/>
            <a:ext cx="3214710" cy="2411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3" descr="C:\Documents and Settings\Admin\Local Settings\Temporary Internet Files\Content.IE5\CPR2NX9S\j0440405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18573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58578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3" y="4857750"/>
            <a:ext cx="1428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286125"/>
            <a:ext cx="10302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38" y="3429000"/>
            <a:ext cx="12144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13" y="2143125"/>
            <a:ext cx="5984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ине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568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-45719"/>
            <a:ext cx="4714908" cy="45719"/>
          </a:xfr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000128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   Какие изменения произошли в </a:t>
            </a:r>
            <a:r>
              <a:rPr lang="ru-RU" sz="4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неживой</a:t>
            </a:r>
            <a:r>
              <a:rPr lang="ru-RU" sz="4400" i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   </a:t>
            </a:r>
            <a:r>
              <a:rPr lang="ru-RU" sz="3600" i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     </a:t>
            </a:r>
            <a:r>
              <a:rPr lang="ru-RU" sz="3600" i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природе   в связи с изменением времени года?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786842" cy="501675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                         </a:t>
            </a:r>
            <a:r>
              <a:rPr lang="ru-RU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Вопросы </a:t>
            </a:r>
            <a:r>
              <a:rPr lang="ru-RU" sz="32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1</a:t>
            </a:r>
            <a:r>
              <a:rPr lang="ru-RU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группы.</a:t>
            </a:r>
            <a:endParaRPr lang="ru-RU" sz="28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       Как меняется температура воздуха?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 Какие осадки выпадают зимой?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00206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  </a:t>
            </a:r>
            <a:r>
              <a:rPr lang="ru-RU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Вопросы </a:t>
            </a:r>
            <a:r>
              <a:rPr lang="ru-RU" sz="32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2</a:t>
            </a:r>
            <a:r>
              <a:rPr lang="ru-RU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группы   </a:t>
            </a:r>
            <a:endParaRPr lang="ru-RU" sz="2800" i="1" dirty="0">
              <a:solidFill>
                <a:schemeClr val="bg1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 Как выглядит небо?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                 Как меняется продолжительность дня?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Вопросы </a:t>
            </a:r>
            <a:r>
              <a:rPr lang="ru-RU" sz="32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3</a:t>
            </a:r>
            <a:r>
              <a:rPr lang="ru-RU" sz="2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группы.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Что происходит с почвой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Что происходит  с водоёмами?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14313" y="1714500"/>
            <a:ext cx="85010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Растянула Зима по небу серые тучи и ну давай покрывать землю свежим пушистым снегом! В один день всё кругом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разукрасила.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Побелели поля и пригорки.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осны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ели одели тяжелые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снеговые </a:t>
            </a:r>
            <a:r>
              <a:rPr lang="ru-RU" sz="2800" dirty="0" smtClean="0">
                <a:solidFill>
                  <a:srgbClr val="002060"/>
                </a:solidFill>
                <a:latin typeface="Calibri" pitchFamily="34" charset="0"/>
              </a:rPr>
              <a:t>шубы и заснули.</a:t>
            </a: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Тонким льдом покрылась река,  притихла, уснула, как в сказке.</a:t>
            </a:r>
          </a:p>
          <a:p>
            <a:r>
              <a:rPr lang="ru-RU" sz="2800" dirty="0">
                <a:solidFill>
                  <a:srgbClr val="002060"/>
                </a:solidFill>
                <a:latin typeface="Calibri" pitchFamily="34" charset="0"/>
              </a:rPr>
              <a:t>Раздвинуло Солнышко сизую тучку. Глядит на зимний лес, на долины. А под его ласковым взглядом всё кругом ещё краше становится.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928813" y="357188"/>
            <a:ext cx="52149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Скребицкий Георгий Алексеевич</a:t>
            </a:r>
          </a:p>
          <a:p>
            <a:endParaRPr lang="ru-RU" sz="28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        </a:t>
            </a: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ЧЕТЫРЕ ХУДОЖНИКА</a:t>
            </a:r>
          </a:p>
        </p:txBody>
      </p:sp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1908175" y="3716338"/>
            <a:ext cx="5786438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285720" y="4143380"/>
            <a:ext cx="2571768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6" name="Рисунок 5" descr="сКРЕБИЦКИЙ ГЕОРГИЙ аЛЕКСЕЕ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0"/>
            <a:ext cx="1428760" cy="192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6430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0070C0"/>
                </a:solidFill>
              </a:rPr>
              <a:t>Явления природы зимой.</a:t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>Загадки.</a:t>
            </a:r>
            <a:br>
              <a:rPr lang="ru-RU" sz="3200" i="1" dirty="0" smtClean="0">
                <a:solidFill>
                  <a:srgbClr val="0070C0"/>
                </a:solidFill>
              </a:rPr>
            </a:b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Падает гнег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32"/>
            <a:ext cx="9144000" cy="6143668"/>
          </a:xfrm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86375" y="2286000"/>
            <a:ext cx="25694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>
                <a:latin typeface="Calibri" pitchFamily="34" charset="0"/>
              </a:rPr>
              <a:t>с</a:t>
            </a:r>
            <a:r>
              <a:rPr lang="ru-RU" sz="4800" dirty="0" smtClean="0">
                <a:latin typeface="Calibri" pitchFamily="34" charset="0"/>
              </a:rPr>
              <a:t>негопад</a:t>
            </a:r>
            <a:endParaRPr lang="ru-RU" sz="4800" dirty="0"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6156325" y="333375"/>
            <a:ext cx="214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4" name="Рисунок 3" descr="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2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7818" y="285728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Calibri" pitchFamily="34" charset="0"/>
              </a:rPr>
              <a:t>метель</a:t>
            </a:r>
            <a:endParaRPr lang="ru-RU" sz="4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ГОлолед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68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H="1">
            <a:off x="5332089" y="642918"/>
            <a:ext cx="2954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г</a:t>
            </a:r>
            <a:r>
              <a:rPr lang="ru-RU" sz="3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ололед</a:t>
            </a:r>
            <a:endParaRPr lang="ru-RU" sz="3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Оттепел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5984" y="0"/>
            <a:ext cx="6858016" cy="5286388"/>
          </a:xfrm>
        </p:spPr>
      </p:pic>
      <p:sp>
        <p:nvSpPr>
          <p:cNvPr id="5" name="TextBox 4"/>
          <p:cNvSpPr txBox="1"/>
          <p:nvPr/>
        </p:nvSpPr>
        <p:spPr>
          <a:xfrm>
            <a:off x="3357554" y="4572008"/>
            <a:ext cx="5357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К.Горбатов  «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Зима.Оттепель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»  1910г.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7" name="Содержимое 3" descr="Сосульк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643290"/>
            <a:ext cx="287941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14414" y="0"/>
            <a:ext cx="214314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ОТТЕПЕЛЬ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287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Явления природы зимой. Загадки. </vt:lpstr>
      <vt:lpstr>Слайд 7</vt:lpstr>
      <vt:lpstr>Слайд 8</vt:lpstr>
      <vt:lpstr>Слайд 9</vt:lpstr>
      <vt:lpstr>Слайд 10</vt:lpstr>
      <vt:lpstr>Слайд 11</vt:lpstr>
      <vt:lpstr>Зарядка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254</cp:revision>
  <dcterms:created xsi:type="dcterms:W3CDTF">2009-11-12T22:10:05Z</dcterms:created>
  <dcterms:modified xsi:type="dcterms:W3CDTF">2010-01-19T15:33:48Z</dcterms:modified>
</cp:coreProperties>
</file>