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6" r:id="rId4"/>
    <p:sldId id="271" r:id="rId5"/>
    <p:sldId id="257" r:id="rId6"/>
    <p:sldId id="272" r:id="rId7"/>
    <p:sldId id="273" r:id="rId8"/>
    <p:sldId id="274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3DEF-693D-4366-8122-1AA6CE7C797D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E6E5-8209-4C79-8D28-198E503B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355372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Животные леса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5572140"/>
            <a:ext cx="4143404" cy="10001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Шаповалова</a:t>
            </a:r>
            <a:r>
              <a:rPr lang="ru-RU" b="1" dirty="0" smtClean="0">
                <a:solidFill>
                  <a:schemeClr val="bg1"/>
                </a:solidFill>
              </a:rPr>
              <a:t> Наталья Валерьевна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3571876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Окружающий мир 3 класс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ores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ЯРУСЫ ЛЕСА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Pictures\MP Navigator EX\2010_01_11\IMG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428736"/>
            <a:ext cx="692948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Найдите «лишнее»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8"/>
            <a:ext cx="1847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256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ВОРОБЕЙ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928934"/>
            <a:ext cx="2484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БАРСУК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714488"/>
            <a:ext cx="3037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БАБОЧКА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928934"/>
            <a:ext cx="347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РОМАШКА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214818"/>
            <a:ext cx="2282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ДРОЗД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5429264"/>
            <a:ext cx="3183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СТРЕКОЗА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</a:rPr>
              <a:t>ЗВЕРИ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мама\Картинки\Животные\img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71612"/>
            <a:ext cx="2341384" cy="1381117"/>
          </a:xfrm>
          <a:prstGeom prst="rect">
            <a:avLst/>
          </a:prstGeom>
          <a:noFill/>
        </p:spPr>
      </p:pic>
      <p:pic>
        <p:nvPicPr>
          <p:cNvPr id="1027" name="Picture 3" descr="E:\мама\Картинки\Животные\img169.jpg"/>
          <p:cNvPicPr>
            <a:picLocks noChangeAspect="1" noChangeArrowheads="1"/>
          </p:cNvPicPr>
          <p:nvPr/>
        </p:nvPicPr>
        <p:blipFill>
          <a:blip r:embed="rId3" cstate="print"/>
          <a:srcRect t="24747" b="10011"/>
          <a:stretch>
            <a:fillRect/>
          </a:stretch>
        </p:blipFill>
        <p:spPr bwMode="auto">
          <a:xfrm>
            <a:off x="6500826" y="1928802"/>
            <a:ext cx="2211385" cy="2071702"/>
          </a:xfrm>
          <a:prstGeom prst="rect">
            <a:avLst/>
          </a:prstGeom>
          <a:noFill/>
        </p:spPr>
      </p:pic>
      <p:pic>
        <p:nvPicPr>
          <p:cNvPr id="1028" name="Picture 4" descr="E:\мама\Картинки\Животные\img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00306"/>
            <a:ext cx="2095430" cy="2214578"/>
          </a:xfrm>
          <a:prstGeom prst="rect">
            <a:avLst/>
          </a:prstGeom>
          <a:noFill/>
        </p:spPr>
      </p:pic>
      <p:pic>
        <p:nvPicPr>
          <p:cNvPr id="1029" name="Picture 5" descr="E:\мама\Картинки\Животные\img9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143380"/>
            <a:ext cx="1785950" cy="2194065"/>
          </a:xfrm>
          <a:prstGeom prst="rect">
            <a:avLst/>
          </a:prstGeom>
          <a:noFill/>
        </p:spPr>
      </p:pic>
      <p:pic>
        <p:nvPicPr>
          <p:cNvPr id="1030" name="Picture 6" descr="E:\мама\Картинки\Животные\вол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500438"/>
            <a:ext cx="1962151" cy="304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1543048"/>
          </a:xfrm>
        </p:spPr>
        <p:txBody>
          <a:bodyPr/>
          <a:lstStyle/>
          <a:p>
            <a:pPr algn="ctr"/>
            <a:r>
              <a:rPr lang="ru-RU" dirty="0" smtClean="0"/>
              <a:t>Животные, тело которых покрыто шерстью, называются  </a:t>
            </a:r>
            <a:r>
              <a:rPr lang="ru-RU" b="1" dirty="0" smtClean="0"/>
              <a:t>ЗВЕРИ.</a:t>
            </a:r>
            <a:endParaRPr lang="ru-RU" b="1" dirty="0"/>
          </a:p>
        </p:txBody>
      </p:sp>
      <p:pic>
        <p:nvPicPr>
          <p:cNvPr id="1026" name="Picture 2" descr="E:\мама\Картинки\Животные\img9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858048" cy="4648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429264"/>
            <a:ext cx="8429684" cy="1257296"/>
          </a:xfrm>
        </p:spPr>
        <p:txBody>
          <a:bodyPr/>
          <a:lstStyle/>
          <a:p>
            <a:pPr algn="ctr"/>
            <a:r>
              <a:rPr lang="ru-RU" dirty="0" smtClean="0"/>
              <a:t>Животные, тело которых покрыто перьями, называются </a:t>
            </a:r>
            <a:r>
              <a:rPr lang="ru-RU" b="1" dirty="0" smtClean="0"/>
              <a:t>ПТИЦЫ.</a:t>
            </a:r>
            <a:endParaRPr lang="ru-RU" b="1" dirty="0"/>
          </a:p>
        </p:txBody>
      </p:sp>
      <p:pic>
        <p:nvPicPr>
          <p:cNvPr id="2050" name="Picture 2" descr="E:\мама\Картинки\Птицы\воробьи.jpg"/>
          <p:cNvPicPr>
            <a:picLocks noChangeAspect="1" noChangeArrowheads="1"/>
          </p:cNvPicPr>
          <p:nvPr/>
        </p:nvPicPr>
        <p:blipFill>
          <a:blip r:embed="rId2" cstate="print"/>
          <a:srcRect t="8459" b="9766"/>
          <a:stretch>
            <a:fillRect/>
          </a:stretch>
        </p:blipFill>
        <p:spPr bwMode="auto">
          <a:xfrm>
            <a:off x="2285984" y="357166"/>
            <a:ext cx="4286280" cy="5099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572140"/>
            <a:ext cx="8229600" cy="82866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Животные, у которых 6 ног, называются </a:t>
            </a:r>
            <a:r>
              <a:rPr lang="ru-RU" b="1" dirty="0" smtClean="0"/>
              <a:t>НАСЕКОМЫМИ.	</a:t>
            </a:r>
            <a:endParaRPr lang="ru-RU" b="1" dirty="0"/>
          </a:p>
        </p:txBody>
      </p:sp>
      <p:pic>
        <p:nvPicPr>
          <p:cNvPr id="3075" name="Picture 3" descr="E:\мама\Картинки\Насекомые\стрекоза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28"/>
            <a:ext cx="608348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Картинки с сайта: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yandex.ru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www.google.com/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65</Words>
  <Application>Microsoft Office PowerPoint</Application>
  <PresentationFormat>Экран (4:3)</PresentationFormat>
  <Paragraphs>19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Животные леса</vt:lpstr>
      <vt:lpstr>Слайд 2</vt:lpstr>
      <vt:lpstr>ЯРУСЫ ЛЕСА</vt:lpstr>
      <vt:lpstr>Найдите «лишнее»</vt:lpstr>
      <vt:lpstr>ЗВЕРИ</vt:lpstr>
      <vt:lpstr>Слайд 6</vt:lpstr>
      <vt:lpstr>Слайд 7</vt:lpstr>
      <vt:lpstr>Слайд 8</vt:lpstr>
      <vt:lpstr>Картинки с сайта: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леса</dc:title>
  <dc:creator>user</dc:creator>
  <cp:lastModifiedBy>User</cp:lastModifiedBy>
  <cp:revision>20</cp:revision>
  <dcterms:created xsi:type="dcterms:W3CDTF">2009-12-23T14:22:22Z</dcterms:created>
  <dcterms:modified xsi:type="dcterms:W3CDTF">2010-01-11T11:01:14Z</dcterms:modified>
</cp:coreProperties>
</file>