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E42937-4142-44DE-BA38-4795A9E4ED9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AE74FF-C9F9-4A19-A11C-F5603455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audio" Target="../media/audio2.wav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12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85728"/>
            <a:ext cx="4429156" cy="1000132"/>
          </a:xfrm>
        </p:spPr>
        <p:txBody>
          <a:bodyPr>
            <a:scene3d>
              <a:camera prst="orthographicFront"/>
              <a:lightRig rig="twoPt" dir="t"/>
            </a:scene3d>
            <a:sp3d extrusionH="152400">
              <a:bevelT w="50800"/>
              <a:bevelB w="82550"/>
              <a:extrusionClr>
                <a:schemeClr val="tx1"/>
              </a:extrusionClr>
            </a:sp3d>
          </a:bodyPr>
          <a:lstStyle/>
          <a:p>
            <a:r>
              <a:rPr lang="ru-RU" dirty="0" smtClean="0"/>
              <a:t>Кто лишний?                        </a:t>
            </a:r>
            <a:endParaRPr lang="ru-RU" dirty="0"/>
          </a:p>
        </p:txBody>
      </p:sp>
      <p:pic>
        <p:nvPicPr>
          <p:cNvPr id="1026" name="Picture 2" descr="20">
            <a:hlinkClick r:id="rId2" action="ppaction://hlinksldjump" highlightClick="1">
              <a:snd r:embed="rId3" name="wind.wav" builtIn="1"/>
            </a:hlinkClick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5000636"/>
            <a:ext cx="1951061" cy="14573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m1163">
            <a:hlinkClick r:id="rId2" action="ppaction://hlinksldjump" highlightClick="1">
              <a:snd r:embed="rId3" name="wind.wav" builtIn="1"/>
            </a:hlinkClick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2714620"/>
            <a:ext cx="1232055" cy="1857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24-1">
            <a:hlinkClick r:id="rId2" action="ppaction://hlinksldjump" highlightClick="1">
              <a:snd r:embed="rId3" name="wind.wav" builtIn="1"/>
            </a:hlinkClick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28860" y="5000636"/>
            <a:ext cx="1971672" cy="14396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>
            <a:hlinkClick r:id="rId2" action="ppaction://hlinksldjump" highlightClick="1">
              <a:snd r:embed="rId3" name="wind.wav" builtIn="1"/>
            </a:hlinkClick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71670" y="2643182"/>
            <a:ext cx="1514475" cy="1866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linx">
            <a:hlinkClick r:id="rId2" action="ppaction://hlinksldjump" highlightClick="1">
              <a:snd r:embed="rId3" name="wind.wav" builtIn="1"/>
            </a:hlinkClick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72330" y="5000636"/>
            <a:ext cx="1857388" cy="14469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1" name="Picture 7">
            <a:hlinkClick r:id="rId2" action="ppaction://hlinksldjump" highlightClick="1">
              <a:snd r:embed="rId3" name="wind.wav" builtIn="1"/>
            </a:hlinkClick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500958" y="2643182"/>
            <a:ext cx="1315336" cy="19366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2" name="Picture 8" descr="28">
            <a:hlinkClick r:id="rId2" action="ppaction://hlinksldjump" highlightClick="1">
              <a:snd r:embed="rId3" name="wind.wav" builtIn="1"/>
            </a:hlinkClick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57158" y="2643182"/>
            <a:ext cx="1407134" cy="18526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3" name="Picture 9">
            <a:hlinkClick r:id="rId2" action="ppaction://hlinksldjump" highlightClick="1">
              <a:snd r:embed="rId3" name="wind.wav" builtIn="1"/>
            </a:hlinkClick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714876" y="5000636"/>
            <a:ext cx="2084810" cy="1470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 descr="C:\Documents and Settings\Admin\Рабочий стол\сканирование002.jpg">
            <a:hlinkClick r:id="rId12" action="ppaction://hlinksldjump">
              <a:snd r:embed="rId13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786182" y="3000372"/>
            <a:ext cx="1949856" cy="11477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428604"/>
            <a:ext cx="4972056" cy="1071570"/>
          </a:xfrm>
        </p:spPr>
        <p:txBody>
          <a:bodyPr/>
          <a:lstStyle/>
          <a:p>
            <a:r>
              <a:rPr lang="ru-RU" dirty="0" smtClean="0"/>
              <a:t>Верно</a:t>
            </a:r>
            <a:endParaRPr lang="ru-RU" dirty="0"/>
          </a:p>
        </p:txBody>
      </p:sp>
      <p:pic>
        <p:nvPicPr>
          <p:cNvPr id="2050" name="Picture 2" descr="C:\Documents and Settings\Admin\Рабочий стол\сканирование002.jp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1714488"/>
            <a:ext cx="3044825" cy="17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52400"/>
            <a:ext cx="6900882" cy="38481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</a:t>
            </a:r>
            <a:r>
              <a:rPr lang="ru-RU" sz="9600" dirty="0" smtClean="0">
                <a:solidFill>
                  <a:srgbClr val="FF0000"/>
                </a:solidFill>
              </a:rPr>
              <a:t> </a:t>
            </a:r>
            <a:r>
              <a:rPr lang="ru-RU" sz="9600" dirty="0" smtClean="0">
                <a:solidFill>
                  <a:srgbClr val="FF0000"/>
                </a:solidFill>
                <a:hlinkClick r:id="" action="ppaction://hlinkshowjump?jump=firstslide"/>
              </a:rPr>
              <a:t>НЕВЕРНО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6</Words>
  <Application>Microsoft Office PowerPoint</Application>
  <PresentationFormat>On-screen Show (4:3)</PresentationFormat>
  <Paragraphs>3</Paragraphs>
  <Slides>3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Бумажная</vt:lpstr>
      <vt:lpstr>Кто лишний?                        </vt:lpstr>
      <vt:lpstr>Верно</vt:lpstr>
      <vt:lpstr>                        НЕВЕРНО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лишний?                        </dc:title>
  <dc:creator>Admin</dc:creator>
  <cp:lastModifiedBy>Virtual PC</cp:lastModifiedBy>
  <cp:revision>8</cp:revision>
  <dcterms:created xsi:type="dcterms:W3CDTF">2010-01-16T13:11:27Z</dcterms:created>
  <dcterms:modified xsi:type="dcterms:W3CDTF">2010-02-18T17:28:24Z</dcterms:modified>
</cp:coreProperties>
</file>