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4" autoAdjust="0"/>
    <p:restoredTop sz="92286" autoAdjust="0"/>
  </p:normalViewPr>
  <p:slideViewPr>
    <p:cSldViewPr>
      <p:cViewPr varScale="1">
        <p:scale>
          <a:sx n="90" d="100"/>
          <a:sy n="90" d="100"/>
        </p:scale>
        <p:origin x="-10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34BFD6-F04D-4D9B-B2E5-56FBAE140DCA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A19F56-7204-4D0A-B0B8-F291360B9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6F79AA-D53B-4DC6-9414-07B4AA094BB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C154FA-277C-49E9-9EFE-97908E6841A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A9E139-5593-46E8-B7E4-446F7049908C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4606EAD-CD84-4F9E-8D21-58328327D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CE03-3C27-43B6-94F2-37F08DCC9A39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01752-A4BF-48BC-AFDA-DE9CF7CC3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BBE674-3EFF-40F6-9D41-0DE4916AEA6A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DCA6EA0-6157-4BA9-B217-3C28A0D49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E9D59-9F8A-4228-A473-8800593082F3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BB4B0-0338-43B8-991E-A711C221A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CFDAF57-14ED-4DCE-BDB6-917259411FD4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61FD9A-D636-48DA-B411-A0DF87651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07B81-5070-4720-8214-79B2BC5F6E9B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B70C-5928-470A-8445-5AB91AAD4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6022-47B9-474B-918C-A2C25E7C79F2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0DB6D-5588-448B-BF71-E0C3C8AED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9ADB-4076-4D97-B9CE-211B890A904E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5C39B-DC3E-48F6-863A-1C61E94A3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AAD1-3311-4AEA-A1EA-5A9DAA26186D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6053F-6FD5-4374-A43B-B1531D45A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3CD61-A40D-40DE-95EB-5DDD23282820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91A44-FC7E-4A75-9C18-EF6D8A7D7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62B739-0990-47C0-ADCE-BBC0C4584562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36D1F4-FF97-4D02-B008-E714837DD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5B5713-D08B-42EF-A3EB-E818B9C2F7C6}" type="datetimeFigureOut">
              <a:rPr lang="ru-RU"/>
              <a:pPr>
                <a:defRPr/>
              </a:pPr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F1E290-6821-439C-A2D8-FEB33FED4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Фон презентации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150498" cy="170021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813" y="571500"/>
            <a:ext cx="6000750" cy="714375"/>
          </a:xfrm>
        </p:spPr>
        <p:txBody>
          <a:bodyPr/>
          <a:lstStyle/>
          <a:p>
            <a:pPr algn="ctr" eaLnBrk="1" hangingPunct="1"/>
            <a:r>
              <a:rPr lang="ru-RU" sz="1800" i="1" smtClean="0">
                <a:solidFill>
                  <a:srgbClr val="002060"/>
                </a:solidFill>
              </a:rPr>
              <a:t> </a:t>
            </a:r>
            <a:r>
              <a:rPr lang="ru-RU" sz="1800" smtClean="0">
                <a:solidFill>
                  <a:srgbClr val="002060"/>
                </a:solidFill>
              </a:rPr>
              <a:t/>
            </a:r>
            <a:br>
              <a:rPr lang="ru-RU" sz="1800" smtClean="0">
                <a:solidFill>
                  <a:srgbClr val="002060"/>
                </a:solidFill>
              </a:rPr>
            </a:br>
            <a:endParaRPr lang="ru-RU" sz="180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sz="1800" b="1" i="1" smtClean="0">
                <a:solidFill>
                  <a:srgbClr val="002060"/>
                </a:solidFill>
                <a:latin typeface="Monotype Corsiva" pitchFamily="66" charset="0"/>
              </a:rPr>
              <a:t>   </a:t>
            </a:r>
          </a:p>
          <a:p>
            <a:pPr algn="ctr" eaLnBrk="1" hangingPunct="1"/>
            <a:r>
              <a:rPr lang="ru-RU" sz="2400" b="1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ru-RU" sz="2000" b="1" smtClean="0">
                <a:solidFill>
                  <a:srgbClr val="002060"/>
                </a:solidFill>
                <a:latin typeface="Monotype Corsiva" pitchFamily="66" charset="0"/>
              </a:rPr>
              <a:t>Открытый урок</a:t>
            </a:r>
            <a:r>
              <a:rPr lang="ru-RU" sz="2000" b="1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000" b="1" smtClean="0">
                <a:solidFill>
                  <a:srgbClr val="002060"/>
                </a:solidFill>
                <a:latin typeface="Monotype Corsiva" pitchFamily="66" charset="0"/>
              </a:rPr>
              <a:t>немецкого языка на тему </a:t>
            </a:r>
            <a:br>
              <a:rPr lang="ru-RU" sz="2000" b="1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de-DE" sz="2000" b="1" smtClean="0">
                <a:solidFill>
                  <a:schemeClr val="tx1"/>
                </a:solidFill>
                <a:latin typeface="Monotype Corsiva" pitchFamily="66" charset="0"/>
              </a:rPr>
              <a:t> «Literatur. Deutsche Schriftsteller» </a:t>
            </a:r>
            <a:r>
              <a:rPr lang="ru-RU" sz="2000" b="1" i="1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</a:p>
          <a:p>
            <a:pPr algn="ctr" eaLnBrk="1" hangingPunct="1"/>
            <a:r>
              <a:rPr lang="ru-RU" sz="2000" b="1" i="1" smtClean="0">
                <a:solidFill>
                  <a:srgbClr val="002060"/>
                </a:solidFill>
                <a:latin typeface="Monotype Corsiva" pitchFamily="66" charset="0"/>
              </a:rPr>
              <a:t>с целью повышения интереса учащихся </a:t>
            </a:r>
          </a:p>
          <a:p>
            <a:pPr algn="ctr" eaLnBrk="1" hangingPunct="1"/>
            <a:r>
              <a:rPr lang="ru-RU" sz="2000" b="1" i="1" smtClean="0">
                <a:solidFill>
                  <a:srgbClr val="002060"/>
                </a:solidFill>
                <a:latin typeface="Monotype Corsiva" pitchFamily="66" charset="0"/>
              </a:rPr>
              <a:t>к изучению немецкого языка посредством </a:t>
            </a:r>
          </a:p>
          <a:p>
            <a:pPr algn="ctr" eaLnBrk="1" hangingPunct="1"/>
            <a:r>
              <a:rPr lang="ru-RU" sz="2000" b="1" i="1" smtClean="0">
                <a:solidFill>
                  <a:srgbClr val="002060"/>
                </a:solidFill>
                <a:latin typeface="Monotype Corsiva" pitchFamily="66" charset="0"/>
              </a:rPr>
              <a:t>информационных технологий </a:t>
            </a:r>
            <a:r>
              <a:rPr lang="ru-RU" sz="2000" b="1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000" b="1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                                                                            </a:t>
            </a:r>
            <a:r>
              <a:rPr lang="ru-RU" sz="2400" b="1" i="1" smtClean="0">
                <a:solidFill>
                  <a:srgbClr val="002060"/>
                </a:solidFill>
                <a:latin typeface="Monotype Corsiva" pitchFamily="66" charset="0"/>
              </a:rPr>
              <a:t>    </a:t>
            </a:r>
          </a:p>
          <a:p>
            <a:pPr algn="ctr" eaLnBrk="1" hangingPunct="1"/>
            <a:r>
              <a:rPr lang="ru-RU" sz="2000" b="1" i="1" smtClean="0">
                <a:solidFill>
                  <a:srgbClr val="002060"/>
                </a:solidFill>
                <a:latin typeface="Monotype Corsiva" pitchFamily="66" charset="0"/>
              </a:rPr>
              <a:t>Учитель немецкого языка:</a:t>
            </a:r>
          </a:p>
          <a:p>
            <a:pPr algn="ctr" eaLnBrk="1" hangingPunct="1"/>
            <a:r>
              <a:rPr lang="ru-RU" sz="2000" b="1" i="1" smtClean="0">
                <a:solidFill>
                  <a:srgbClr val="002060"/>
                </a:solidFill>
                <a:latin typeface="Monotype Corsiva" pitchFamily="66" charset="0"/>
              </a:rPr>
              <a:t>Бареева Иркям Адгамовна</a:t>
            </a:r>
          </a:p>
          <a:p>
            <a:pPr algn="ctr" eaLnBrk="1" hangingPunct="1"/>
            <a:r>
              <a:rPr lang="ru-RU" sz="2000" b="1" i="1" smtClean="0">
                <a:solidFill>
                  <a:srgbClr val="002060"/>
                </a:solidFill>
                <a:latin typeface="Monotype Corsiva" pitchFamily="66" charset="0"/>
              </a:rPr>
              <a:t>11 класс </a:t>
            </a:r>
            <a:r>
              <a:rPr lang="ru-RU" sz="2000" b="1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pPr algn="ctr" eaLnBrk="1" hangingPunct="1"/>
            <a:r>
              <a:rPr lang="ru-RU" sz="2000" b="1" i="1" smtClean="0">
                <a:solidFill>
                  <a:srgbClr val="002060"/>
                </a:solidFill>
                <a:latin typeface="Monotype Corsiva" pitchFamily="66" charset="0"/>
              </a:rPr>
              <a:t>Пенза, 2010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1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8459788" y="6429375"/>
            <a:ext cx="612775" cy="3762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latin typeface="Trebuchet MS" pitchFamily="34" charset="0"/>
              </a:rPr>
              <a:t>1</a:t>
            </a:r>
            <a:r>
              <a:rPr lang="en-US">
                <a:latin typeface="Trebuchet MS" pitchFamily="34" charset="0"/>
              </a:rPr>
              <a:t>0</a:t>
            </a:r>
            <a:endParaRPr lang="ru-RU">
              <a:latin typeface="Trebuchet MS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58825" y="366713"/>
            <a:ext cx="57483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      </a:t>
            </a: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Findet bitte die Entsprechen. </a:t>
            </a:r>
          </a:p>
          <a:p>
            <a:pPr algn="ctr">
              <a:defRPr/>
            </a:pP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Wer hat was geschaffen?</a:t>
            </a:r>
            <a:r>
              <a:rPr lang="de-DE"/>
              <a:t>  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23850" y="1912938"/>
            <a:ext cx="84248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970213" algn="ctr"/>
              </a:tabLst>
            </a:pPr>
            <a:r>
              <a:rPr lang="de-DE" sz="2000" b="1"/>
              <a:t>Heinrich Heine                            </a:t>
            </a:r>
            <a:r>
              <a:rPr lang="de-DE" sz="2000"/>
              <a:t>Faust, Die Leiden des jungen Werthers</a:t>
            </a:r>
          </a:p>
          <a:p>
            <a:pPr>
              <a:tabLst>
                <a:tab pos="2970213" algn="ctr"/>
              </a:tabLst>
            </a:pPr>
            <a:r>
              <a:rPr lang="de-DE" sz="2000" b="1"/>
              <a:t>Theodor Fontane                        </a:t>
            </a:r>
            <a:r>
              <a:rPr lang="de-DE" sz="2000"/>
              <a:t>Effi Briest, Der Stechlin;</a:t>
            </a:r>
            <a:endParaRPr lang="ru-RU" sz="2000"/>
          </a:p>
          <a:p>
            <a:pPr>
              <a:tabLst>
                <a:tab pos="2970213" algn="ctr"/>
              </a:tabLst>
            </a:pPr>
            <a:r>
              <a:rPr lang="de-DE" sz="2000" b="1"/>
              <a:t>Friedrich Schiller                        </a:t>
            </a:r>
            <a:r>
              <a:rPr lang="de-DE" sz="2000"/>
              <a:t>Simultan, Malina;</a:t>
            </a:r>
            <a:endParaRPr lang="ru-RU" sz="2000"/>
          </a:p>
          <a:p>
            <a:pPr>
              <a:tabLst>
                <a:tab pos="2970213" algn="ctr"/>
              </a:tabLst>
            </a:pPr>
            <a:r>
              <a:rPr lang="de-DE" sz="2000" b="1"/>
              <a:t>Johann Wolfgang von Goethe   </a:t>
            </a:r>
            <a:r>
              <a:rPr lang="de-DE" sz="2000"/>
              <a:t>Das Schloss, Amerika;                                     </a:t>
            </a:r>
            <a:endParaRPr lang="ru-RU" sz="2000"/>
          </a:p>
          <a:p>
            <a:pPr>
              <a:tabLst>
                <a:tab pos="2970213" algn="ctr"/>
              </a:tabLst>
            </a:pPr>
            <a:r>
              <a:rPr lang="de-DE" sz="2000" b="1"/>
              <a:t>Franz Kafka</a:t>
            </a:r>
            <a:r>
              <a:rPr lang="de-DE" sz="2000"/>
              <a:t>                                 Tristan, Der Tod in Venedig;</a:t>
            </a:r>
            <a:endParaRPr lang="ru-RU" sz="2000"/>
          </a:p>
          <a:p>
            <a:pPr>
              <a:tabLst>
                <a:tab pos="2970213" algn="ctr"/>
              </a:tabLst>
            </a:pPr>
            <a:r>
              <a:rPr lang="de-DE" sz="2000" b="1"/>
              <a:t>Ingeborg Bachmann                   </a:t>
            </a:r>
            <a:r>
              <a:rPr lang="de-DE" sz="2000"/>
              <a:t>Don Juan, oder Die Liebe zur </a:t>
            </a:r>
          </a:p>
          <a:p>
            <a:pPr>
              <a:tabLst>
                <a:tab pos="2970213" algn="ctr"/>
              </a:tabLst>
            </a:pPr>
            <a:r>
              <a:rPr lang="de-DE" sz="2000"/>
              <a:t>                                                       Geometrie;</a:t>
            </a:r>
          </a:p>
          <a:p>
            <a:pPr>
              <a:tabLst>
                <a:tab pos="2970213" algn="ctr"/>
              </a:tabLst>
            </a:pPr>
            <a:r>
              <a:rPr lang="de-DE" sz="2000" b="1"/>
              <a:t>Max Frisch                                   </a:t>
            </a:r>
            <a:r>
              <a:rPr lang="de-DE" sz="2000"/>
              <a:t>Kabale und Liebe, Wilhelm Tell;</a:t>
            </a:r>
            <a:endParaRPr lang="ru-RU" sz="2000"/>
          </a:p>
          <a:p>
            <a:pPr>
              <a:tabLst>
                <a:tab pos="2970213" algn="ctr"/>
              </a:tabLst>
            </a:pPr>
            <a:r>
              <a:rPr lang="de-DE" sz="2000" b="1"/>
              <a:t>Rainer Maria Rilke                       </a:t>
            </a:r>
            <a:r>
              <a:rPr lang="de-DE" sz="2000"/>
              <a:t>Deutschland. Ein Wintermärchen;        </a:t>
            </a:r>
            <a:endParaRPr lang="ru-RU" sz="2000"/>
          </a:p>
          <a:p>
            <a:pPr>
              <a:tabLst>
                <a:tab pos="2970213" algn="ctr"/>
              </a:tabLst>
            </a:pPr>
            <a:r>
              <a:rPr lang="de-DE" sz="2000" b="1"/>
              <a:t>Thomas Mann</a:t>
            </a:r>
            <a:r>
              <a:rPr lang="de-DE" sz="2000"/>
              <a:t>                              Rodin</a:t>
            </a:r>
            <a:endParaRPr lang="ru-RU" sz="2000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>
            <a:off x="4067175" y="17732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5607" name="Group 10"/>
          <p:cNvGrpSpPr>
            <a:grpSpLocks/>
          </p:cNvGrpSpPr>
          <p:nvPr/>
        </p:nvGrpSpPr>
        <p:grpSpPr bwMode="auto">
          <a:xfrm>
            <a:off x="6659563" y="549275"/>
            <a:ext cx="936625" cy="1296988"/>
            <a:chOff x="4649" y="2704"/>
            <a:chExt cx="804" cy="1234"/>
          </a:xfrm>
        </p:grpSpPr>
        <p:grpSp>
          <p:nvGrpSpPr>
            <p:cNvPr id="25608" name="Group 11"/>
            <p:cNvGrpSpPr>
              <a:grpSpLocks/>
            </p:cNvGrpSpPr>
            <p:nvPr/>
          </p:nvGrpSpPr>
          <p:grpSpPr bwMode="auto">
            <a:xfrm>
              <a:off x="4649" y="2704"/>
              <a:ext cx="804" cy="1234"/>
              <a:chOff x="4226" y="2100"/>
              <a:chExt cx="804" cy="1234"/>
            </a:xfrm>
          </p:grpSpPr>
          <p:sp>
            <p:nvSpPr>
              <p:cNvPr id="25610" name="Freeform 12"/>
              <p:cNvSpPr>
                <a:spLocks/>
              </p:cNvSpPr>
              <p:nvPr/>
            </p:nvSpPr>
            <p:spPr bwMode="auto">
              <a:xfrm>
                <a:off x="4744" y="3250"/>
                <a:ext cx="101" cy="84"/>
              </a:xfrm>
              <a:custGeom>
                <a:avLst/>
                <a:gdLst>
                  <a:gd name="T0" fmla="*/ 20 w 202"/>
                  <a:gd name="T1" fmla="*/ 4 h 168"/>
                  <a:gd name="T2" fmla="*/ 19 w 202"/>
                  <a:gd name="T3" fmla="*/ 5 h 168"/>
                  <a:gd name="T4" fmla="*/ 15 w 202"/>
                  <a:gd name="T5" fmla="*/ 10 h 168"/>
                  <a:gd name="T6" fmla="*/ 11 w 202"/>
                  <a:gd name="T7" fmla="*/ 14 h 168"/>
                  <a:gd name="T8" fmla="*/ 6 w 202"/>
                  <a:gd name="T9" fmla="*/ 21 h 168"/>
                  <a:gd name="T10" fmla="*/ 2 w 202"/>
                  <a:gd name="T11" fmla="*/ 27 h 168"/>
                  <a:gd name="T12" fmla="*/ 0 w 202"/>
                  <a:gd name="T13" fmla="*/ 34 h 168"/>
                  <a:gd name="T14" fmla="*/ 1 w 202"/>
                  <a:gd name="T15" fmla="*/ 39 h 168"/>
                  <a:gd name="T16" fmla="*/ 6 w 202"/>
                  <a:gd name="T17" fmla="*/ 42 h 168"/>
                  <a:gd name="T18" fmla="*/ 6 w 202"/>
                  <a:gd name="T19" fmla="*/ 42 h 168"/>
                  <a:gd name="T20" fmla="*/ 9 w 202"/>
                  <a:gd name="T21" fmla="*/ 42 h 168"/>
                  <a:gd name="T22" fmla="*/ 12 w 202"/>
                  <a:gd name="T23" fmla="*/ 42 h 168"/>
                  <a:gd name="T24" fmla="*/ 17 w 202"/>
                  <a:gd name="T25" fmla="*/ 41 h 168"/>
                  <a:gd name="T26" fmla="*/ 21 w 202"/>
                  <a:gd name="T27" fmla="*/ 41 h 168"/>
                  <a:gd name="T28" fmla="*/ 26 w 202"/>
                  <a:gd name="T29" fmla="*/ 39 h 168"/>
                  <a:gd name="T30" fmla="*/ 31 w 202"/>
                  <a:gd name="T31" fmla="*/ 38 h 168"/>
                  <a:gd name="T32" fmla="*/ 37 w 202"/>
                  <a:gd name="T33" fmla="*/ 36 h 168"/>
                  <a:gd name="T34" fmla="*/ 42 w 202"/>
                  <a:gd name="T35" fmla="*/ 34 h 168"/>
                  <a:gd name="T36" fmla="*/ 46 w 202"/>
                  <a:gd name="T37" fmla="*/ 30 h 168"/>
                  <a:gd name="T38" fmla="*/ 49 w 202"/>
                  <a:gd name="T39" fmla="*/ 27 h 168"/>
                  <a:gd name="T40" fmla="*/ 51 w 202"/>
                  <a:gd name="T41" fmla="*/ 24 h 168"/>
                  <a:gd name="T42" fmla="*/ 51 w 202"/>
                  <a:gd name="T43" fmla="*/ 20 h 168"/>
                  <a:gd name="T44" fmla="*/ 50 w 202"/>
                  <a:gd name="T45" fmla="*/ 15 h 168"/>
                  <a:gd name="T46" fmla="*/ 47 w 202"/>
                  <a:gd name="T47" fmla="*/ 10 h 168"/>
                  <a:gd name="T48" fmla="*/ 41 w 202"/>
                  <a:gd name="T49" fmla="*/ 4 h 168"/>
                  <a:gd name="T50" fmla="*/ 41 w 202"/>
                  <a:gd name="T51" fmla="*/ 3 h 168"/>
                  <a:gd name="T52" fmla="*/ 40 w 202"/>
                  <a:gd name="T53" fmla="*/ 3 h 168"/>
                  <a:gd name="T54" fmla="*/ 38 w 202"/>
                  <a:gd name="T55" fmla="*/ 1 h 168"/>
                  <a:gd name="T56" fmla="*/ 35 w 202"/>
                  <a:gd name="T57" fmla="*/ 1 h 168"/>
                  <a:gd name="T58" fmla="*/ 31 w 202"/>
                  <a:gd name="T59" fmla="*/ 0 h 168"/>
                  <a:gd name="T60" fmla="*/ 27 w 202"/>
                  <a:gd name="T61" fmla="*/ 0 h 168"/>
                  <a:gd name="T62" fmla="*/ 24 w 202"/>
                  <a:gd name="T63" fmla="*/ 1 h 168"/>
                  <a:gd name="T64" fmla="*/ 20 w 202"/>
                  <a:gd name="T65" fmla="*/ 4 h 1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2"/>
                  <a:gd name="T100" fmla="*/ 0 h 168"/>
                  <a:gd name="T101" fmla="*/ 202 w 202"/>
                  <a:gd name="T102" fmla="*/ 168 h 1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2" h="168">
                    <a:moveTo>
                      <a:pt x="79" y="16"/>
                    </a:moveTo>
                    <a:lnTo>
                      <a:pt x="74" y="22"/>
                    </a:lnTo>
                    <a:lnTo>
                      <a:pt x="60" y="37"/>
                    </a:lnTo>
                    <a:lnTo>
                      <a:pt x="42" y="58"/>
                    </a:lnTo>
                    <a:lnTo>
                      <a:pt x="23" y="84"/>
                    </a:lnTo>
                    <a:lnTo>
                      <a:pt x="8" y="111"/>
                    </a:lnTo>
                    <a:lnTo>
                      <a:pt x="0" y="136"/>
                    </a:lnTo>
                    <a:lnTo>
                      <a:pt x="4" y="156"/>
                    </a:lnTo>
                    <a:lnTo>
                      <a:pt x="23" y="168"/>
                    </a:lnTo>
                    <a:lnTo>
                      <a:pt x="27" y="168"/>
                    </a:lnTo>
                    <a:lnTo>
                      <a:pt x="35" y="167"/>
                    </a:lnTo>
                    <a:lnTo>
                      <a:pt x="48" y="166"/>
                    </a:lnTo>
                    <a:lnTo>
                      <a:pt x="66" y="163"/>
                    </a:lnTo>
                    <a:lnTo>
                      <a:pt x="84" y="161"/>
                    </a:lnTo>
                    <a:lnTo>
                      <a:pt x="104" y="156"/>
                    </a:lnTo>
                    <a:lnTo>
                      <a:pt x="126" y="151"/>
                    </a:lnTo>
                    <a:lnTo>
                      <a:pt x="147" y="143"/>
                    </a:lnTo>
                    <a:lnTo>
                      <a:pt x="165" y="135"/>
                    </a:lnTo>
                    <a:lnTo>
                      <a:pt x="181" y="123"/>
                    </a:lnTo>
                    <a:lnTo>
                      <a:pt x="193" y="111"/>
                    </a:lnTo>
                    <a:lnTo>
                      <a:pt x="201" y="97"/>
                    </a:lnTo>
                    <a:lnTo>
                      <a:pt x="202" y="80"/>
                    </a:lnTo>
                    <a:lnTo>
                      <a:pt x="198" y="61"/>
                    </a:lnTo>
                    <a:lnTo>
                      <a:pt x="185" y="40"/>
                    </a:lnTo>
                    <a:lnTo>
                      <a:pt x="164" y="16"/>
                    </a:lnTo>
                    <a:lnTo>
                      <a:pt x="161" y="14"/>
                    </a:lnTo>
                    <a:lnTo>
                      <a:pt x="157" y="11"/>
                    </a:lnTo>
                    <a:lnTo>
                      <a:pt x="149" y="6"/>
                    </a:lnTo>
                    <a:lnTo>
                      <a:pt x="139" y="2"/>
                    </a:lnTo>
                    <a:lnTo>
                      <a:pt x="126" y="0"/>
                    </a:lnTo>
                    <a:lnTo>
                      <a:pt x="111" y="0"/>
                    </a:lnTo>
                    <a:lnTo>
                      <a:pt x="95" y="5"/>
                    </a:lnTo>
                    <a:lnTo>
                      <a:pt x="79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1" name="Freeform 13"/>
              <p:cNvSpPr>
                <a:spLocks/>
              </p:cNvSpPr>
              <p:nvPr/>
            </p:nvSpPr>
            <p:spPr bwMode="auto">
              <a:xfrm>
                <a:off x="4251" y="2670"/>
                <a:ext cx="660" cy="624"/>
              </a:xfrm>
              <a:custGeom>
                <a:avLst/>
                <a:gdLst>
                  <a:gd name="T0" fmla="*/ 240 w 1320"/>
                  <a:gd name="T1" fmla="*/ 0 h 1249"/>
                  <a:gd name="T2" fmla="*/ 249 w 1320"/>
                  <a:gd name="T3" fmla="*/ 5 h 1249"/>
                  <a:gd name="T4" fmla="*/ 265 w 1320"/>
                  <a:gd name="T5" fmla="*/ 14 h 1249"/>
                  <a:gd name="T6" fmla="*/ 284 w 1320"/>
                  <a:gd name="T7" fmla="*/ 28 h 1249"/>
                  <a:gd name="T8" fmla="*/ 304 w 1320"/>
                  <a:gd name="T9" fmla="*/ 47 h 1249"/>
                  <a:gd name="T10" fmla="*/ 323 w 1320"/>
                  <a:gd name="T11" fmla="*/ 73 h 1249"/>
                  <a:gd name="T12" fmla="*/ 330 w 1320"/>
                  <a:gd name="T13" fmla="*/ 101 h 1249"/>
                  <a:gd name="T14" fmla="*/ 327 w 1320"/>
                  <a:gd name="T15" fmla="*/ 129 h 1249"/>
                  <a:gd name="T16" fmla="*/ 316 w 1320"/>
                  <a:gd name="T17" fmla="*/ 154 h 1249"/>
                  <a:gd name="T18" fmla="*/ 300 w 1320"/>
                  <a:gd name="T19" fmla="*/ 173 h 1249"/>
                  <a:gd name="T20" fmla="*/ 285 w 1320"/>
                  <a:gd name="T21" fmla="*/ 185 h 1249"/>
                  <a:gd name="T22" fmla="*/ 283 w 1320"/>
                  <a:gd name="T23" fmla="*/ 206 h 1249"/>
                  <a:gd name="T24" fmla="*/ 284 w 1320"/>
                  <a:gd name="T25" fmla="*/ 256 h 1249"/>
                  <a:gd name="T26" fmla="*/ 291 w 1320"/>
                  <a:gd name="T27" fmla="*/ 295 h 1249"/>
                  <a:gd name="T28" fmla="*/ 290 w 1320"/>
                  <a:gd name="T29" fmla="*/ 305 h 1249"/>
                  <a:gd name="T30" fmla="*/ 279 w 1320"/>
                  <a:gd name="T31" fmla="*/ 312 h 1249"/>
                  <a:gd name="T32" fmla="*/ 262 w 1320"/>
                  <a:gd name="T33" fmla="*/ 307 h 1249"/>
                  <a:gd name="T34" fmla="*/ 245 w 1320"/>
                  <a:gd name="T35" fmla="*/ 298 h 1249"/>
                  <a:gd name="T36" fmla="*/ 228 w 1320"/>
                  <a:gd name="T37" fmla="*/ 285 h 1249"/>
                  <a:gd name="T38" fmla="*/ 212 w 1320"/>
                  <a:gd name="T39" fmla="*/ 268 h 1249"/>
                  <a:gd name="T40" fmla="*/ 197 w 1320"/>
                  <a:gd name="T41" fmla="*/ 246 h 1249"/>
                  <a:gd name="T42" fmla="*/ 188 w 1320"/>
                  <a:gd name="T43" fmla="*/ 228 h 1249"/>
                  <a:gd name="T44" fmla="*/ 184 w 1320"/>
                  <a:gd name="T45" fmla="*/ 234 h 1249"/>
                  <a:gd name="T46" fmla="*/ 175 w 1320"/>
                  <a:gd name="T47" fmla="*/ 247 h 1249"/>
                  <a:gd name="T48" fmla="*/ 165 w 1320"/>
                  <a:gd name="T49" fmla="*/ 264 h 1249"/>
                  <a:gd name="T50" fmla="*/ 153 w 1320"/>
                  <a:gd name="T51" fmla="*/ 283 h 1249"/>
                  <a:gd name="T52" fmla="*/ 142 w 1320"/>
                  <a:gd name="T53" fmla="*/ 302 h 1249"/>
                  <a:gd name="T54" fmla="*/ 134 w 1320"/>
                  <a:gd name="T55" fmla="*/ 307 h 1249"/>
                  <a:gd name="T56" fmla="*/ 117 w 1320"/>
                  <a:gd name="T57" fmla="*/ 303 h 1249"/>
                  <a:gd name="T58" fmla="*/ 105 w 1320"/>
                  <a:gd name="T59" fmla="*/ 272 h 1249"/>
                  <a:gd name="T60" fmla="*/ 102 w 1320"/>
                  <a:gd name="T61" fmla="*/ 232 h 1249"/>
                  <a:gd name="T62" fmla="*/ 110 w 1320"/>
                  <a:gd name="T63" fmla="*/ 181 h 1249"/>
                  <a:gd name="T64" fmla="*/ 119 w 1320"/>
                  <a:gd name="T65" fmla="*/ 135 h 1249"/>
                  <a:gd name="T66" fmla="*/ 115 w 1320"/>
                  <a:gd name="T67" fmla="*/ 108 h 1249"/>
                  <a:gd name="T68" fmla="*/ 99 w 1320"/>
                  <a:gd name="T69" fmla="*/ 94 h 1249"/>
                  <a:gd name="T70" fmla="*/ 83 w 1320"/>
                  <a:gd name="T71" fmla="*/ 88 h 1249"/>
                  <a:gd name="T72" fmla="*/ 63 w 1320"/>
                  <a:gd name="T73" fmla="*/ 81 h 1249"/>
                  <a:gd name="T74" fmla="*/ 44 w 1320"/>
                  <a:gd name="T75" fmla="*/ 73 h 1249"/>
                  <a:gd name="T76" fmla="*/ 26 w 1320"/>
                  <a:gd name="T77" fmla="*/ 65 h 1249"/>
                  <a:gd name="T78" fmla="*/ 10 w 1320"/>
                  <a:gd name="T79" fmla="*/ 58 h 1249"/>
                  <a:gd name="T80" fmla="*/ 3 w 1320"/>
                  <a:gd name="T81" fmla="*/ 54 h 1249"/>
                  <a:gd name="T82" fmla="*/ 1 w 1320"/>
                  <a:gd name="T83" fmla="*/ 45 h 1249"/>
                  <a:gd name="T84" fmla="*/ 18 w 1320"/>
                  <a:gd name="T85" fmla="*/ 37 h 1249"/>
                  <a:gd name="T86" fmla="*/ 37 w 1320"/>
                  <a:gd name="T87" fmla="*/ 35 h 1249"/>
                  <a:gd name="T88" fmla="*/ 59 w 1320"/>
                  <a:gd name="T89" fmla="*/ 32 h 1249"/>
                  <a:gd name="T90" fmla="*/ 83 w 1320"/>
                  <a:gd name="T91" fmla="*/ 28 h 1249"/>
                  <a:gd name="T92" fmla="*/ 106 w 1320"/>
                  <a:gd name="T93" fmla="*/ 23 h 1249"/>
                  <a:gd name="T94" fmla="*/ 126 w 1320"/>
                  <a:gd name="T95" fmla="*/ 16 h 1249"/>
                  <a:gd name="T96" fmla="*/ 137 w 1320"/>
                  <a:gd name="T97" fmla="*/ 13 h 1249"/>
                  <a:gd name="T98" fmla="*/ 152 w 1320"/>
                  <a:gd name="T99" fmla="*/ 12 h 1249"/>
                  <a:gd name="T100" fmla="*/ 174 w 1320"/>
                  <a:gd name="T101" fmla="*/ 11 h 1249"/>
                  <a:gd name="T102" fmla="*/ 200 w 1320"/>
                  <a:gd name="T103" fmla="*/ 8 h 1249"/>
                  <a:gd name="T104" fmla="*/ 225 w 1320"/>
                  <a:gd name="T105" fmla="*/ 4 h 124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0"/>
                  <a:gd name="T160" fmla="*/ 0 h 1249"/>
                  <a:gd name="T161" fmla="*/ 1320 w 1320"/>
                  <a:gd name="T162" fmla="*/ 1249 h 124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0" h="1249">
                    <a:moveTo>
                      <a:pt x="955" y="0"/>
                    </a:moveTo>
                    <a:lnTo>
                      <a:pt x="957" y="1"/>
                    </a:lnTo>
                    <a:lnTo>
                      <a:pt x="963" y="3"/>
                    </a:lnTo>
                    <a:lnTo>
                      <a:pt x="972" y="8"/>
                    </a:lnTo>
                    <a:lnTo>
                      <a:pt x="984" y="13"/>
                    </a:lnTo>
                    <a:lnTo>
                      <a:pt x="999" y="21"/>
                    </a:lnTo>
                    <a:lnTo>
                      <a:pt x="1018" y="30"/>
                    </a:lnTo>
                    <a:lnTo>
                      <a:pt x="1037" y="42"/>
                    </a:lnTo>
                    <a:lnTo>
                      <a:pt x="1059" y="56"/>
                    </a:lnTo>
                    <a:lnTo>
                      <a:pt x="1083" y="72"/>
                    </a:lnTo>
                    <a:lnTo>
                      <a:pt x="1108" y="91"/>
                    </a:lnTo>
                    <a:lnTo>
                      <a:pt x="1133" y="112"/>
                    </a:lnTo>
                    <a:lnTo>
                      <a:pt x="1160" y="135"/>
                    </a:lnTo>
                    <a:lnTo>
                      <a:pt x="1186" y="161"/>
                    </a:lnTo>
                    <a:lnTo>
                      <a:pt x="1214" y="190"/>
                    </a:lnTo>
                    <a:lnTo>
                      <a:pt x="1241" y="222"/>
                    </a:lnTo>
                    <a:lnTo>
                      <a:pt x="1267" y="257"/>
                    </a:lnTo>
                    <a:lnTo>
                      <a:pt x="1290" y="294"/>
                    </a:lnTo>
                    <a:lnTo>
                      <a:pt x="1306" y="331"/>
                    </a:lnTo>
                    <a:lnTo>
                      <a:pt x="1315" y="369"/>
                    </a:lnTo>
                    <a:lnTo>
                      <a:pt x="1320" y="407"/>
                    </a:lnTo>
                    <a:lnTo>
                      <a:pt x="1320" y="445"/>
                    </a:lnTo>
                    <a:lnTo>
                      <a:pt x="1315" y="482"/>
                    </a:lnTo>
                    <a:lnTo>
                      <a:pt x="1306" y="518"/>
                    </a:lnTo>
                    <a:lnTo>
                      <a:pt x="1294" y="553"/>
                    </a:lnTo>
                    <a:lnTo>
                      <a:pt x="1279" y="585"/>
                    </a:lnTo>
                    <a:lnTo>
                      <a:pt x="1262" y="616"/>
                    </a:lnTo>
                    <a:lnTo>
                      <a:pt x="1242" y="646"/>
                    </a:lnTo>
                    <a:lnTo>
                      <a:pt x="1222" y="672"/>
                    </a:lnTo>
                    <a:lnTo>
                      <a:pt x="1200" y="694"/>
                    </a:lnTo>
                    <a:lnTo>
                      <a:pt x="1180" y="714"/>
                    </a:lnTo>
                    <a:lnTo>
                      <a:pt x="1158" y="730"/>
                    </a:lnTo>
                    <a:lnTo>
                      <a:pt x="1137" y="742"/>
                    </a:lnTo>
                    <a:lnTo>
                      <a:pt x="1136" y="752"/>
                    </a:lnTo>
                    <a:lnTo>
                      <a:pt x="1133" y="782"/>
                    </a:lnTo>
                    <a:lnTo>
                      <a:pt x="1129" y="826"/>
                    </a:lnTo>
                    <a:lnTo>
                      <a:pt x="1127" y="885"/>
                    </a:lnTo>
                    <a:lnTo>
                      <a:pt x="1128" y="951"/>
                    </a:lnTo>
                    <a:lnTo>
                      <a:pt x="1134" y="1025"/>
                    </a:lnTo>
                    <a:lnTo>
                      <a:pt x="1145" y="1101"/>
                    </a:lnTo>
                    <a:lnTo>
                      <a:pt x="1164" y="1178"/>
                    </a:lnTo>
                    <a:lnTo>
                      <a:pt x="1164" y="1182"/>
                    </a:lnTo>
                    <a:lnTo>
                      <a:pt x="1165" y="1193"/>
                    </a:lnTo>
                    <a:lnTo>
                      <a:pt x="1164" y="1207"/>
                    </a:lnTo>
                    <a:lnTo>
                      <a:pt x="1160" y="1223"/>
                    </a:lnTo>
                    <a:lnTo>
                      <a:pt x="1152" y="1236"/>
                    </a:lnTo>
                    <a:lnTo>
                      <a:pt x="1137" y="1246"/>
                    </a:lnTo>
                    <a:lnTo>
                      <a:pt x="1116" y="1249"/>
                    </a:lnTo>
                    <a:lnTo>
                      <a:pt x="1085" y="1243"/>
                    </a:lnTo>
                    <a:lnTo>
                      <a:pt x="1067" y="1236"/>
                    </a:lnTo>
                    <a:lnTo>
                      <a:pt x="1047" y="1228"/>
                    </a:lnTo>
                    <a:lnTo>
                      <a:pt x="1026" y="1218"/>
                    </a:lnTo>
                    <a:lnTo>
                      <a:pt x="1005" y="1207"/>
                    </a:lnTo>
                    <a:lnTo>
                      <a:pt x="982" y="1194"/>
                    </a:lnTo>
                    <a:lnTo>
                      <a:pt x="959" y="1179"/>
                    </a:lnTo>
                    <a:lnTo>
                      <a:pt x="937" y="1162"/>
                    </a:lnTo>
                    <a:lnTo>
                      <a:pt x="914" y="1143"/>
                    </a:lnTo>
                    <a:lnTo>
                      <a:pt x="891" y="1122"/>
                    </a:lnTo>
                    <a:lnTo>
                      <a:pt x="869" y="1100"/>
                    </a:lnTo>
                    <a:lnTo>
                      <a:pt x="848" y="1074"/>
                    </a:lnTo>
                    <a:lnTo>
                      <a:pt x="827" y="1047"/>
                    </a:lnTo>
                    <a:lnTo>
                      <a:pt x="806" y="1017"/>
                    </a:lnTo>
                    <a:lnTo>
                      <a:pt x="788" y="984"/>
                    </a:lnTo>
                    <a:lnTo>
                      <a:pt x="771" y="949"/>
                    </a:lnTo>
                    <a:lnTo>
                      <a:pt x="755" y="911"/>
                    </a:lnTo>
                    <a:lnTo>
                      <a:pt x="754" y="913"/>
                    </a:lnTo>
                    <a:lnTo>
                      <a:pt x="749" y="918"/>
                    </a:lnTo>
                    <a:lnTo>
                      <a:pt x="744" y="927"/>
                    </a:lnTo>
                    <a:lnTo>
                      <a:pt x="736" y="939"/>
                    </a:lnTo>
                    <a:lnTo>
                      <a:pt x="725" y="954"/>
                    </a:lnTo>
                    <a:lnTo>
                      <a:pt x="714" y="971"/>
                    </a:lnTo>
                    <a:lnTo>
                      <a:pt x="701" y="990"/>
                    </a:lnTo>
                    <a:lnTo>
                      <a:pt x="688" y="1011"/>
                    </a:lnTo>
                    <a:lnTo>
                      <a:pt x="673" y="1034"/>
                    </a:lnTo>
                    <a:lnTo>
                      <a:pt x="658" y="1058"/>
                    </a:lnTo>
                    <a:lnTo>
                      <a:pt x="642" y="1083"/>
                    </a:lnTo>
                    <a:lnTo>
                      <a:pt x="626" y="1108"/>
                    </a:lnTo>
                    <a:lnTo>
                      <a:pt x="610" y="1134"/>
                    </a:lnTo>
                    <a:lnTo>
                      <a:pt x="595" y="1160"/>
                    </a:lnTo>
                    <a:lnTo>
                      <a:pt x="579" y="1186"/>
                    </a:lnTo>
                    <a:lnTo>
                      <a:pt x="566" y="1210"/>
                    </a:lnTo>
                    <a:lnTo>
                      <a:pt x="561" y="1213"/>
                    </a:lnTo>
                    <a:lnTo>
                      <a:pt x="551" y="1220"/>
                    </a:lnTo>
                    <a:lnTo>
                      <a:pt x="534" y="1228"/>
                    </a:lnTo>
                    <a:lnTo>
                      <a:pt x="514" y="1231"/>
                    </a:lnTo>
                    <a:lnTo>
                      <a:pt x="491" y="1229"/>
                    </a:lnTo>
                    <a:lnTo>
                      <a:pt x="470" y="1215"/>
                    </a:lnTo>
                    <a:lnTo>
                      <a:pt x="450" y="1189"/>
                    </a:lnTo>
                    <a:lnTo>
                      <a:pt x="434" y="1146"/>
                    </a:lnTo>
                    <a:lnTo>
                      <a:pt x="422" y="1090"/>
                    </a:lnTo>
                    <a:lnTo>
                      <a:pt x="413" y="1037"/>
                    </a:lnTo>
                    <a:lnTo>
                      <a:pt x="409" y="984"/>
                    </a:lnTo>
                    <a:lnTo>
                      <a:pt x="409" y="928"/>
                    </a:lnTo>
                    <a:lnTo>
                      <a:pt x="415" y="868"/>
                    </a:lnTo>
                    <a:lnTo>
                      <a:pt x="425" y="802"/>
                    </a:lnTo>
                    <a:lnTo>
                      <a:pt x="441" y="725"/>
                    </a:lnTo>
                    <a:lnTo>
                      <a:pt x="462" y="637"/>
                    </a:lnTo>
                    <a:lnTo>
                      <a:pt x="472" y="589"/>
                    </a:lnTo>
                    <a:lnTo>
                      <a:pt x="477" y="543"/>
                    </a:lnTo>
                    <a:lnTo>
                      <a:pt x="477" y="502"/>
                    </a:lnTo>
                    <a:lnTo>
                      <a:pt x="471" y="465"/>
                    </a:lnTo>
                    <a:lnTo>
                      <a:pt x="461" y="434"/>
                    </a:lnTo>
                    <a:lnTo>
                      <a:pt x="446" y="408"/>
                    </a:lnTo>
                    <a:lnTo>
                      <a:pt x="425" y="388"/>
                    </a:lnTo>
                    <a:lnTo>
                      <a:pt x="399" y="376"/>
                    </a:lnTo>
                    <a:lnTo>
                      <a:pt x="376" y="368"/>
                    </a:lnTo>
                    <a:lnTo>
                      <a:pt x="353" y="361"/>
                    </a:lnTo>
                    <a:lnTo>
                      <a:pt x="329" y="352"/>
                    </a:lnTo>
                    <a:lnTo>
                      <a:pt x="305" y="343"/>
                    </a:lnTo>
                    <a:lnTo>
                      <a:pt x="280" y="333"/>
                    </a:lnTo>
                    <a:lnTo>
                      <a:pt x="255" y="324"/>
                    </a:lnTo>
                    <a:lnTo>
                      <a:pt x="230" y="315"/>
                    </a:lnTo>
                    <a:lnTo>
                      <a:pt x="204" y="304"/>
                    </a:lnTo>
                    <a:lnTo>
                      <a:pt x="179" y="294"/>
                    </a:lnTo>
                    <a:lnTo>
                      <a:pt x="154" y="284"/>
                    </a:lnTo>
                    <a:lnTo>
                      <a:pt x="130" y="274"/>
                    </a:lnTo>
                    <a:lnTo>
                      <a:pt x="106" y="263"/>
                    </a:lnTo>
                    <a:lnTo>
                      <a:pt x="83" y="253"/>
                    </a:lnTo>
                    <a:lnTo>
                      <a:pt x="60" y="243"/>
                    </a:lnTo>
                    <a:lnTo>
                      <a:pt x="40" y="233"/>
                    </a:lnTo>
                    <a:lnTo>
                      <a:pt x="19" y="224"/>
                    </a:lnTo>
                    <a:lnTo>
                      <a:pt x="17" y="222"/>
                    </a:lnTo>
                    <a:lnTo>
                      <a:pt x="10" y="216"/>
                    </a:lnTo>
                    <a:lnTo>
                      <a:pt x="3" y="206"/>
                    </a:lnTo>
                    <a:lnTo>
                      <a:pt x="0" y="195"/>
                    </a:lnTo>
                    <a:lnTo>
                      <a:pt x="1" y="182"/>
                    </a:lnTo>
                    <a:lnTo>
                      <a:pt x="12" y="170"/>
                    </a:lnTo>
                    <a:lnTo>
                      <a:pt x="34" y="160"/>
                    </a:lnTo>
                    <a:lnTo>
                      <a:pt x="71" y="151"/>
                    </a:lnTo>
                    <a:lnTo>
                      <a:pt x="95" y="148"/>
                    </a:lnTo>
                    <a:lnTo>
                      <a:pt x="121" y="145"/>
                    </a:lnTo>
                    <a:lnTo>
                      <a:pt x="148" y="141"/>
                    </a:lnTo>
                    <a:lnTo>
                      <a:pt x="178" y="138"/>
                    </a:lnTo>
                    <a:lnTo>
                      <a:pt x="207" y="133"/>
                    </a:lnTo>
                    <a:lnTo>
                      <a:pt x="238" y="129"/>
                    </a:lnTo>
                    <a:lnTo>
                      <a:pt x="269" y="124"/>
                    </a:lnTo>
                    <a:lnTo>
                      <a:pt x="301" y="118"/>
                    </a:lnTo>
                    <a:lnTo>
                      <a:pt x="333" y="113"/>
                    </a:lnTo>
                    <a:lnTo>
                      <a:pt x="364" y="106"/>
                    </a:lnTo>
                    <a:lnTo>
                      <a:pt x="394" y="99"/>
                    </a:lnTo>
                    <a:lnTo>
                      <a:pt x="425" y="92"/>
                    </a:lnTo>
                    <a:lnTo>
                      <a:pt x="454" y="83"/>
                    </a:lnTo>
                    <a:lnTo>
                      <a:pt x="481" y="75"/>
                    </a:lnTo>
                    <a:lnTo>
                      <a:pt x="507" y="65"/>
                    </a:lnTo>
                    <a:lnTo>
                      <a:pt x="531" y="55"/>
                    </a:lnTo>
                    <a:lnTo>
                      <a:pt x="535" y="55"/>
                    </a:lnTo>
                    <a:lnTo>
                      <a:pt x="545" y="55"/>
                    </a:lnTo>
                    <a:lnTo>
                      <a:pt x="560" y="54"/>
                    </a:lnTo>
                    <a:lnTo>
                      <a:pt x="580" y="52"/>
                    </a:lnTo>
                    <a:lnTo>
                      <a:pt x="606" y="51"/>
                    </a:lnTo>
                    <a:lnTo>
                      <a:pt x="633" y="50"/>
                    </a:lnTo>
                    <a:lnTo>
                      <a:pt x="665" y="47"/>
                    </a:lnTo>
                    <a:lnTo>
                      <a:pt x="698" y="45"/>
                    </a:lnTo>
                    <a:lnTo>
                      <a:pt x="732" y="42"/>
                    </a:lnTo>
                    <a:lnTo>
                      <a:pt x="768" y="39"/>
                    </a:lnTo>
                    <a:lnTo>
                      <a:pt x="803" y="34"/>
                    </a:lnTo>
                    <a:lnTo>
                      <a:pt x="837" y="29"/>
                    </a:lnTo>
                    <a:lnTo>
                      <a:pt x="870" y="23"/>
                    </a:lnTo>
                    <a:lnTo>
                      <a:pt x="902" y="16"/>
                    </a:lnTo>
                    <a:lnTo>
                      <a:pt x="930" y="9"/>
                    </a:lnTo>
                    <a:lnTo>
                      <a:pt x="9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2" name="Freeform 14"/>
              <p:cNvSpPr>
                <a:spLocks/>
              </p:cNvSpPr>
              <p:nvPr/>
            </p:nvSpPr>
            <p:spPr bwMode="auto">
              <a:xfrm>
                <a:off x="4300" y="2683"/>
                <a:ext cx="584" cy="570"/>
              </a:xfrm>
              <a:custGeom>
                <a:avLst/>
                <a:gdLst>
                  <a:gd name="T0" fmla="*/ 214 w 1167"/>
                  <a:gd name="T1" fmla="*/ 8 h 1141"/>
                  <a:gd name="T2" fmla="*/ 237 w 1167"/>
                  <a:gd name="T3" fmla="*/ 21 h 1141"/>
                  <a:gd name="T4" fmla="*/ 266 w 1167"/>
                  <a:gd name="T5" fmla="*/ 45 h 1141"/>
                  <a:gd name="T6" fmla="*/ 288 w 1167"/>
                  <a:gd name="T7" fmla="*/ 82 h 1141"/>
                  <a:gd name="T8" fmla="*/ 292 w 1167"/>
                  <a:gd name="T9" fmla="*/ 109 h 1141"/>
                  <a:gd name="T10" fmla="*/ 271 w 1167"/>
                  <a:gd name="T11" fmla="*/ 152 h 1141"/>
                  <a:gd name="T12" fmla="*/ 256 w 1167"/>
                  <a:gd name="T13" fmla="*/ 158 h 1141"/>
                  <a:gd name="T14" fmla="*/ 246 w 1167"/>
                  <a:gd name="T15" fmla="*/ 147 h 1141"/>
                  <a:gd name="T16" fmla="*/ 246 w 1167"/>
                  <a:gd name="T17" fmla="*/ 131 h 1141"/>
                  <a:gd name="T18" fmla="*/ 245 w 1167"/>
                  <a:gd name="T19" fmla="*/ 96 h 1141"/>
                  <a:gd name="T20" fmla="*/ 228 w 1167"/>
                  <a:gd name="T21" fmla="*/ 86 h 1141"/>
                  <a:gd name="T22" fmla="*/ 211 w 1167"/>
                  <a:gd name="T23" fmla="*/ 81 h 1141"/>
                  <a:gd name="T24" fmla="*/ 207 w 1167"/>
                  <a:gd name="T25" fmla="*/ 82 h 1141"/>
                  <a:gd name="T26" fmla="*/ 220 w 1167"/>
                  <a:gd name="T27" fmla="*/ 97 h 1141"/>
                  <a:gd name="T28" fmla="*/ 233 w 1167"/>
                  <a:gd name="T29" fmla="*/ 103 h 1141"/>
                  <a:gd name="T30" fmla="*/ 237 w 1167"/>
                  <a:gd name="T31" fmla="*/ 129 h 1141"/>
                  <a:gd name="T32" fmla="*/ 226 w 1167"/>
                  <a:gd name="T33" fmla="*/ 146 h 1141"/>
                  <a:gd name="T34" fmla="*/ 208 w 1167"/>
                  <a:gd name="T35" fmla="*/ 157 h 1141"/>
                  <a:gd name="T36" fmla="*/ 208 w 1167"/>
                  <a:gd name="T37" fmla="*/ 168 h 1141"/>
                  <a:gd name="T38" fmla="*/ 216 w 1167"/>
                  <a:gd name="T39" fmla="*/ 172 h 1141"/>
                  <a:gd name="T40" fmla="*/ 219 w 1167"/>
                  <a:gd name="T41" fmla="*/ 176 h 1141"/>
                  <a:gd name="T42" fmla="*/ 219 w 1167"/>
                  <a:gd name="T43" fmla="*/ 188 h 1141"/>
                  <a:gd name="T44" fmla="*/ 229 w 1167"/>
                  <a:gd name="T45" fmla="*/ 196 h 1141"/>
                  <a:gd name="T46" fmla="*/ 244 w 1167"/>
                  <a:gd name="T47" fmla="*/ 194 h 1141"/>
                  <a:gd name="T48" fmla="*/ 246 w 1167"/>
                  <a:gd name="T49" fmla="*/ 209 h 1141"/>
                  <a:gd name="T50" fmla="*/ 248 w 1167"/>
                  <a:gd name="T51" fmla="*/ 259 h 1141"/>
                  <a:gd name="T52" fmla="*/ 251 w 1167"/>
                  <a:gd name="T53" fmla="*/ 278 h 1141"/>
                  <a:gd name="T54" fmla="*/ 242 w 1167"/>
                  <a:gd name="T55" fmla="*/ 284 h 1141"/>
                  <a:gd name="T56" fmla="*/ 227 w 1167"/>
                  <a:gd name="T57" fmla="*/ 276 h 1141"/>
                  <a:gd name="T58" fmla="*/ 211 w 1167"/>
                  <a:gd name="T59" fmla="*/ 265 h 1141"/>
                  <a:gd name="T60" fmla="*/ 194 w 1167"/>
                  <a:gd name="T61" fmla="*/ 247 h 1141"/>
                  <a:gd name="T62" fmla="*/ 178 w 1167"/>
                  <a:gd name="T63" fmla="*/ 219 h 1141"/>
                  <a:gd name="T64" fmla="*/ 165 w 1167"/>
                  <a:gd name="T65" fmla="*/ 198 h 1141"/>
                  <a:gd name="T66" fmla="*/ 154 w 1167"/>
                  <a:gd name="T67" fmla="*/ 213 h 1141"/>
                  <a:gd name="T68" fmla="*/ 135 w 1167"/>
                  <a:gd name="T69" fmla="*/ 244 h 1141"/>
                  <a:gd name="T70" fmla="*/ 112 w 1167"/>
                  <a:gd name="T71" fmla="*/ 279 h 1141"/>
                  <a:gd name="T72" fmla="*/ 106 w 1167"/>
                  <a:gd name="T73" fmla="*/ 285 h 1141"/>
                  <a:gd name="T74" fmla="*/ 94 w 1167"/>
                  <a:gd name="T75" fmla="*/ 273 h 1141"/>
                  <a:gd name="T76" fmla="*/ 91 w 1167"/>
                  <a:gd name="T77" fmla="*/ 246 h 1141"/>
                  <a:gd name="T78" fmla="*/ 96 w 1167"/>
                  <a:gd name="T79" fmla="*/ 190 h 1141"/>
                  <a:gd name="T80" fmla="*/ 108 w 1167"/>
                  <a:gd name="T81" fmla="*/ 138 h 1141"/>
                  <a:gd name="T82" fmla="*/ 105 w 1167"/>
                  <a:gd name="T83" fmla="*/ 99 h 1141"/>
                  <a:gd name="T84" fmla="*/ 95 w 1167"/>
                  <a:gd name="T85" fmla="*/ 82 h 1141"/>
                  <a:gd name="T86" fmla="*/ 82 w 1167"/>
                  <a:gd name="T87" fmla="*/ 75 h 1141"/>
                  <a:gd name="T88" fmla="*/ 66 w 1167"/>
                  <a:gd name="T89" fmla="*/ 70 h 1141"/>
                  <a:gd name="T90" fmla="*/ 48 w 1167"/>
                  <a:gd name="T91" fmla="*/ 64 h 1141"/>
                  <a:gd name="T92" fmla="*/ 32 w 1167"/>
                  <a:gd name="T93" fmla="*/ 58 h 1141"/>
                  <a:gd name="T94" fmla="*/ 12 w 1167"/>
                  <a:gd name="T95" fmla="*/ 50 h 1141"/>
                  <a:gd name="T96" fmla="*/ 0 w 1167"/>
                  <a:gd name="T97" fmla="*/ 42 h 1141"/>
                  <a:gd name="T98" fmla="*/ 14 w 1167"/>
                  <a:gd name="T99" fmla="*/ 37 h 1141"/>
                  <a:gd name="T100" fmla="*/ 28 w 1167"/>
                  <a:gd name="T101" fmla="*/ 37 h 1141"/>
                  <a:gd name="T102" fmla="*/ 48 w 1167"/>
                  <a:gd name="T103" fmla="*/ 34 h 1141"/>
                  <a:gd name="T104" fmla="*/ 78 w 1167"/>
                  <a:gd name="T105" fmla="*/ 28 h 1141"/>
                  <a:gd name="T106" fmla="*/ 112 w 1167"/>
                  <a:gd name="T107" fmla="*/ 16 h 1141"/>
                  <a:gd name="T108" fmla="*/ 126 w 1167"/>
                  <a:gd name="T109" fmla="*/ 11 h 1141"/>
                  <a:gd name="T110" fmla="*/ 148 w 1167"/>
                  <a:gd name="T111" fmla="*/ 4 h 1141"/>
                  <a:gd name="T112" fmla="*/ 177 w 1167"/>
                  <a:gd name="T113" fmla="*/ 0 h 1141"/>
                  <a:gd name="T114" fmla="*/ 202 w 1167"/>
                  <a:gd name="T115" fmla="*/ 3 h 114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167"/>
                  <a:gd name="T175" fmla="*/ 0 h 1141"/>
                  <a:gd name="T176" fmla="*/ 1167 w 1167"/>
                  <a:gd name="T177" fmla="*/ 1141 h 114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167" h="1141">
                    <a:moveTo>
                      <a:pt x="827" y="23"/>
                    </a:moveTo>
                    <a:lnTo>
                      <a:pt x="830" y="24"/>
                    </a:lnTo>
                    <a:lnTo>
                      <a:pt x="840" y="28"/>
                    </a:lnTo>
                    <a:lnTo>
                      <a:pt x="853" y="34"/>
                    </a:lnTo>
                    <a:lnTo>
                      <a:pt x="871" y="42"/>
                    </a:lnTo>
                    <a:lnTo>
                      <a:pt x="894" y="54"/>
                    </a:lnTo>
                    <a:lnTo>
                      <a:pt x="919" y="67"/>
                    </a:lnTo>
                    <a:lnTo>
                      <a:pt x="947" y="84"/>
                    </a:lnTo>
                    <a:lnTo>
                      <a:pt x="975" y="104"/>
                    </a:lnTo>
                    <a:lnTo>
                      <a:pt x="1004" y="128"/>
                    </a:lnTo>
                    <a:lnTo>
                      <a:pt x="1034" y="153"/>
                    </a:lnTo>
                    <a:lnTo>
                      <a:pt x="1062" y="182"/>
                    </a:lnTo>
                    <a:lnTo>
                      <a:pt x="1089" y="215"/>
                    </a:lnTo>
                    <a:lnTo>
                      <a:pt x="1113" y="249"/>
                    </a:lnTo>
                    <a:lnTo>
                      <a:pt x="1135" y="289"/>
                    </a:lnTo>
                    <a:lnTo>
                      <a:pt x="1152" y="331"/>
                    </a:lnTo>
                    <a:lnTo>
                      <a:pt x="1166" y="377"/>
                    </a:lnTo>
                    <a:lnTo>
                      <a:pt x="1167" y="384"/>
                    </a:lnTo>
                    <a:lnTo>
                      <a:pt x="1167" y="405"/>
                    </a:lnTo>
                    <a:lnTo>
                      <a:pt x="1165" y="436"/>
                    </a:lnTo>
                    <a:lnTo>
                      <a:pt x="1158" y="476"/>
                    </a:lnTo>
                    <a:lnTo>
                      <a:pt x="1144" y="520"/>
                    </a:lnTo>
                    <a:lnTo>
                      <a:pt x="1120" y="566"/>
                    </a:lnTo>
                    <a:lnTo>
                      <a:pt x="1084" y="611"/>
                    </a:lnTo>
                    <a:lnTo>
                      <a:pt x="1034" y="653"/>
                    </a:lnTo>
                    <a:lnTo>
                      <a:pt x="1032" y="651"/>
                    </a:lnTo>
                    <a:lnTo>
                      <a:pt x="1028" y="644"/>
                    </a:lnTo>
                    <a:lnTo>
                      <a:pt x="1021" y="634"/>
                    </a:lnTo>
                    <a:lnTo>
                      <a:pt x="1013" y="622"/>
                    </a:lnTo>
                    <a:lnTo>
                      <a:pt x="1004" y="611"/>
                    </a:lnTo>
                    <a:lnTo>
                      <a:pt x="994" y="600"/>
                    </a:lnTo>
                    <a:lnTo>
                      <a:pt x="982" y="591"/>
                    </a:lnTo>
                    <a:lnTo>
                      <a:pt x="972" y="585"/>
                    </a:lnTo>
                    <a:lnTo>
                      <a:pt x="973" y="577"/>
                    </a:lnTo>
                    <a:lnTo>
                      <a:pt x="978" y="555"/>
                    </a:lnTo>
                    <a:lnTo>
                      <a:pt x="982" y="525"/>
                    </a:lnTo>
                    <a:lnTo>
                      <a:pt x="986" y="488"/>
                    </a:lnTo>
                    <a:lnTo>
                      <a:pt x="987" y="451"/>
                    </a:lnTo>
                    <a:lnTo>
                      <a:pt x="986" y="415"/>
                    </a:lnTo>
                    <a:lnTo>
                      <a:pt x="979" y="387"/>
                    </a:lnTo>
                    <a:lnTo>
                      <a:pt x="965" y="367"/>
                    </a:lnTo>
                    <a:lnTo>
                      <a:pt x="948" y="357"/>
                    </a:lnTo>
                    <a:lnTo>
                      <a:pt x="930" y="351"/>
                    </a:lnTo>
                    <a:lnTo>
                      <a:pt x="911" y="347"/>
                    </a:lnTo>
                    <a:lnTo>
                      <a:pt x="893" y="345"/>
                    </a:lnTo>
                    <a:lnTo>
                      <a:pt x="875" y="341"/>
                    </a:lnTo>
                    <a:lnTo>
                      <a:pt x="858" y="335"/>
                    </a:lnTo>
                    <a:lnTo>
                      <a:pt x="841" y="325"/>
                    </a:lnTo>
                    <a:lnTo>
                      <a:pt x="825" y="307"/>
                    </a:lnTo>
                    <a:lnTo>
                      <a:pt x="824" y="310"/>
                    </a:lnTo>
                    <a:lnTo>
                      <a:pt x="824" y="319"/>
                    </a:lnTo>
                    <a:lnTo>
                      <a:pt x="825" y="331"/>
                    </a:lnTo>
                    <a:lnTo>
                      <a:pt x="829" y="345"/>
                    </a:lnTo>
                    <a:lnTo>
                      <a:pt x="838" y="361"/>
                    </a:lnTo>
                    <a:lnTo>
                      <a:pt x="856" y="377"/>
                    </a:lnTo>
                    <a:lnTo>
                      <a:pt x="879" y="390"/>
                    </a:lnTo>
                    <a:lnTo>
                      <a:pt x="915" y="402"/>
                    </a:lnTo>
                    <a:lnTo>
                      <a:pt x="917" y="402"/>
                    </a:lnTo>
                    <a:lnTo>
                      <a:pt x="924" y="405"/>
                    </a:lnTo>
                    <a:lnTo>
                      <a:pt x="932" y="413"/>
                    </a:lnTo>
                    <a:lnTo>
                      <a:pt x="940" y="425"/>
                    </a:lnTo>
                    <a:lnTo>
                      <a:pt x="947" y="446"/>
                    </a:lnTo>
                    <a:lnTo>
                      <a:pt x="949" y="477"/>
                    </a:lnTo>
                    <a:lnTo>
                      <a:pt x="945" y="519"/>
                    </a:lnTo>
                    <a:lnTo>
                      <a:pt x="933" y="574"/>
                    </a:lnTo>
                    <a:lnTo>
                      <a:pt x="929" y="575"/>
                    </a:lnTo>
                    <a:lnTo>
                      <a:pt x="917" y="580"/>
                    </a:lnTo>
                    <a:lnTo>
                      <a:pt x="901" y="586"/>
                    </a:lnTo>
                    <a:lnTo>
                      <a:pt x="883" y="595"/>
                    </a:lnTo>
                    <a:lnTo>
                      <a:pt x="864" y="606"/>
                    </a:lnTo>
                    <a:lnTo>
                      <a:pt x="845" y="617"/>
                    </a:lnTo>
                    <a:lnTo>
                      <a:pt x="832" y="631"/>
                    </a:lnTo>
                    <a:lnTo>
                      <a:pt x="825" y="643"/>
                    </a:lnTo>
                    <a:lnTo>
                      <a:pt x="824" y="655"/>
                    </a:lnTo>
                    <a:lnTo>
                      <a:pt x="826" y="665"/>
                    </a:lnTo>
                    <a:lnTo>
                      <a:pt x="830" y="674"/>
                    </a:lnTo>
                    <a:lnTo>
                      <a:pt x="837" y="681"/>
                    </a:lnTo>
                    <a:lnTo>
                      <a:pt x="845" y="686"/>
                    </a:lnTo>
                    <a:lnTo>
                      <a:pt x="854" y="690"/>
                    </a:lnTo>
                    <a:lnTo>
                      <a:pt x="862" y="691"/>
                    </a:lnTo>
                    <a:lnTo>
                      <a:pt x="870" y="690"/>
                    </a:lnTo>
                    <a:lnTo>
                      <a:pt x="875" y="691"/>
                    </a:lnTo>
                    <a:lnTo>
                      <a:pt x="876" y="696"/>
                    </a:lnTo>
                    <a:lnTo>
                      <a:pt x="874" y="705"/>
                    </a:lnTo>
                    <a:lnTo>
                      <a:pt x="871" y="716"/>
                    </a:lnTo>
                    <a:lnTo>
                      <a:pt x="869" y="729"/>
                    </a:lnTo>
                    <a:lnTo>
                      <a:pt x="869" y="741"/>
                    </a:lnTo>
                    <a:lnTo>
                      <a:pt x="873" y="753"/>
                    </a:lnTo>
                    <a:lnTo>
                      <a:pt x="881" y="764"/>
                    </a:lnTo>
                    <a:lnTo>
                      <a:pt x="889" y="772"/>
                    </a:lnTo>
                    <a:lnTo>
                      <a:pt x="900" y="778"/>
                    </a:lnTo>
                    <a:lnTo>
                      <a:pt x="913" y="784"/>
                    </a:lnTo>
                    <a:lnTo>
                      <a:pt x="926" y="788"/>
                    </a:lnTo>
                    <a:lnTo>
                      <a:pt x="942" y="789"/>
                    </a:lnTo>
                    <a:lnTo>
                      <a:pt x="957" y="787"/>
                    </a:lnTo>
                    <a:lnTo>
                      <a:pt x="973" y="779"/>
                    </a:lnTo>
                    <a:lnTo>
                      <a:pt x="989" y="768"/>
                    </a:lnTo>
                    <a:lnTo>
                      <a:pt x="988" y="777"/>
                    </a:lnTo>
                    <a:lnTo>
                      <a:pt x="986" y="802"/>
                    </a:lnTo>
                    <a:lnTo>
                      <a:pt x="983" y="838"/>
                    </a:lnTo>
                    <a:lnTo>
                      <a:pt x="981" y="882"/>
                    </a:lnTo>
                    <a:lnTo>
                      <a:pt x="981" y="933"/>
                    </a:lnTo>
                    <a:lnTo>
                      <a:pt x="983" y="986"/>
                    </a:lnTo>
                    <a:lnTo>
                      <a:pt x="990" y="1038"/>
                    </a:lnTo>
                    <a:lnTo>
                      <a:pt x="1002" y="1086"/>
                    </a:lnTo>
                    <a:lnTo>
                      <a:pt x="1003" y="1090"/>
                    </a:lnTo>
                    <a:lnTo>
                      <a:pt x="1004" y="1100"/>
                    </a:lnTo>
                    <a:lnTo>
                      <a:pt x="1004" y="1112"/>
                    </a:lnTo>
                    <a:lnTo>
                      <a:pt x="1002" y="1125"/>
                    </a:lnTo>
                    <a:lnTo>
                      <a:pt x="995" y="1135"/>
                    </a:lnTo>
                    <a:lnTo>
                      <a:pt x="983" y="1141"/>
                    </a:lnTo>
                    <a:lnTo>
                      <a:pt x="965" y="1139"/>
                    </a:lnTo>
                    <a:lnTo>
                      <a:pt x="938" y="1126"/>
                    </a:lnTo>
                    <a:lnTo>
                      <a:pt x="929" y="1121"/>
                    </a:lnTo>
                    <a:lnTo>
                      <a:pt x="917" y="1114"/>
                    </a:lnTo>
                    <a:lnTo>
                      <a:pt x="905" y="1106"/>
                    </a:lnTo>
                    <a:lnTo>
                      <a:pt x="891" y="1098"/>
                    </a:lnTo>
                    <a:lnTo>
                      <a:pt x="876" y="1088"/>
                    </a:lnTo>
                    <a:lnTo>
                      <a:pt x="861" y="1075"/>
                    </a:lnTo>
                    <a:lnTo>
                      <a:pt x="844" y="1063"/>
                    </a:lnTo>
                    <a:lnTo>
                      <a:pt x="828" y="1047"/>
                    </a:lnTo>
                    <a:lnTo>
                      <a:pt x="810" y="1030"/>
                    </a:lnTo>
                    <a:lnTo>
                      <a:pt x="793" y="1011"/>
                    </a:lnTo>
                    <a:lnTo>
                      <a:pt x="776" y="989"/>
                    </a:lnTo>
                    <a:lnTo>
                      <a:pt x="759" y="964"/>
                    </a:lnTo>
                    <a:lnTo>
                      <a:pt x="743" y="938"/>
                    </a:lnTo>
                    <a:lnTo>
                      <a:pt x="727" y="908"/>
                    </a:lnTo>
                    <a:lnTo>
                      <a:pt x="711" y="876"/>
                    </a:lnTo>
                    <a:lnTo>
                      <a:pt x="697" y="840"/>
                    </a:lnTo>
                    <a:lnTo>
                      <a:pt x="683" y="810"/>
                    </a:lnTo>
                    <a:lnTo>
                      <a:pt x="671" y="795"/>
                    </a:lnTo>
                    <a:lnTo>
                      <a:pt x="659" y="792"/>
                    </a:lnTo>
                    <a:lnTo>
                      <a:pt x="648" y="799"/>
                    </a:lnTo>
                    <a:lnTo>
                      <a:pt x="636" y="813"/>
                    </a:lnTo>
                    <a:lnTo>
                      <a:pt x="625" y="833"/>
                    </a:lnTo>
                    <a:lnTo>
                      <a:pt x="614" y="854"/>
                    </a:lnTo>
                    <a:lnTo>
                      <a:pt x="602" y="875"/>
                    </a:lnTo>
                    <a:lnTo>
                      <a:pt x="586" y="901"/>
                    </a:lnTo>
                    <a:lnTo>
                      <a:pt x="563" y="937"/>
                    </a:lnTo>
                    <a:lnTo>
                      <a:pt x="537" y="979"/>
                    </a:lnTo>
                    <a:lnTo>
                      <a:pt x="511" y="1021"/>
                    </a:lnTo>
                    <a:lnTo>
                      <a:pt x="485" y="1060"/>
                    </a:lnTo>
                    <a:lnTo>
                      <a:pt x="463" y="1094"/>
                    </a:lnTo>
                    <a:lnTo>
                      <a:pt x="448" y="1117"/>
                    </a:lnTo>
                    <a:lnTo>
                      <a:pt x="442" y="1126"/>
                    </a:lnTo>
                    <a:lnTo>
                      <a:pt x="440" y="1129"/>
                    </a:lnTo>
                    <a:lnTo>
                      <a:pt x="433" y="1134"/>
                    </a:lnTo>
                    <a:lnTo>
                      <a:pt x="423" y="1140"/>
                    </a:lnTo>
                    <a:lnTo>
                      <a:pt x="412" y="1141"/>
                    </a:lnTo>
                    <a:lnTo>
                      <a:pt x="399" y="1136"/>
                    </a:lnTo>
                    <a:lnTo>
                      <a:pt x="386" y="1122"/>
                    </a:lnTo>
                    <a:lnTo>
                      <a:pt x="375" y="1095"/>
                    </a:lnTo>
                    <a:lnTo>
                      <a:pt x="367" y="1052"/>
                    </a:lnTo>
                    <a:lnTo>
                      <a:pt x="366" y="1043"/>
                    </a:lnTo>
                    <a:lnTo>
                      <a:pt x="365" y="1021"/>
                    </a:lnTo>
                    <a:lnTo>
                      <a:pt x="364" y="986"/>
                    </a:lnTo>
                    <a:lnTo>
                      <a:pt x="365" y="940"/>
                    </a:lnTo>
                    <a:lnTo>
                      <a:pt x="367" y="886"/>
                    </a:lnTo>
                    <a:lnTo>
                      <a:pt x="373" y="826"/>
                    </a:lnTo>
                    <a:lnTo>
                      <a:pt x="383" y="763"/>
                    </a:lnTo>
                    <a:lnTo>
                      <a:pt x="398" y="698"/>
                    </a:lnTo>
                    <a:lnTo>
                      <a:pt x="410" y="648"/>
                    </a:lnTo>
                    <a:lnTo>
                      <a:pt x="421" y="600"/>
                    </a:lnTo>
                    <a:lnTo>
                      <a:pt x="429" y="554"/>
                    </a:lnTo>
                    <a:lnTo>
                      <a:pt x="432" y="511"/>
                    </a:lnTo>
                    <a:lnTo>
                      <a:pt x="432" y="471"/>
                    </a:lnTo>
                    <a:lnTo>
                      <a:pt x="429" y="433"/>
                    </a:lnTo>
                    <a:lnTo>
                      <a:pt x="420" y="398"/>
                    </a:lnTo>
                    <a:lnTo>
                      <a:pt x="407" y="367"/>
                    </a:lnTo>
                    <a:lnTo>
                      <a:pt x="399" y="353"/>
                    </a:lnTo>
                    <a:lnTo>
                      <a:pt x="389" y="341"/>
                    </a:lnTo>
                    <a:lnTo>
                      <a:pt x="378" y="331"/>
                    </a:lnTo>
                    <a:lnTo>
                      <a:pt x="367" y="321"/>
                    </a:lnTo>
                    <a:lnTo>
                      <a:pt x="353" y="314"/>
                    </a:lnTo>
                    <a:lnTo>
                      <a:pt x="340" y="307"/>
                    </a:lnTo>
                    <a:lnTo>
                      <a:pt x="325" y="301"/>
                    </a:lnTo>
                    <a:lnTo>
                      <a:pt x="310" y="295"/>
                    </a:lnTo>
                    <a:lnTo>
                      <a:pt x="294" y="291"/>
                    </a:lnTo>
                    <a:lnTo>
                      <a:pt x="277" y="286"/>
                    </a:lnTo>
                    <a:lnTo>
                      <a:pt x="261" y="281"/>
                    </a:lnTo>
                    <a:lnTo>
                      <a:pt x="244" y="276"/>
                    </a:lnTo>
                    <a:lnTo>
                      <a:pt x="227" y="272"/>
                    </a:lnTo>
                    <a:lnTo>
                      <a:pt x="208" y="265"/>
                    </a:lnTo>
                    <a:lnTo>
                      <a:pt x="191" y="258"/>
                    </a:lnTo>
                    <a:lnTo>
                      <a:pt x="174" y="250"/>
                    </a:lnTo>
                    <a:lnTo>
                      <a:pt x="162" y="245"/>
                    </a:lnTo>
                    <a:lnTo>
                      <a:pt x="146" y="238"/>
                    </a:lnTo>
                    <a:lnTo>
                      <a:pt x="126" y="232"/>
                    </a:lnTo>
                    <a:lnTo>
                      <a:pt x="106" y="224"/>
                    </a:lnTo>
                    <a:lnTo>
                      <a:pt x="85" y="216"/>
                    </a:lnTo>
                    <a:lnTo>
                      <a:pt x="65" y="208"/>
                    </a:lnTo>
                    <a:lnTo>
                      <a:pt x="45" y="200"/>
                    </a:lnTo>
                    <a:lnTo>
                      <a:pt x="28" y="192"/>
                    </a:lnTo>
                    <a:lnTo>
                      <a:pt x="13" y="185"/>
                    </a:lnTo>
                    <a:lnTo>
                      <a:pt x="4" y="177"/>
                    </a:lnTo>
                    <a:lnTo>
                      <a:pt x="0" y="170"/>
                    </a:lnTo>
                    <a:lnTo>
                      <a:pt x="1" y="164"/>
                    </a:lnTo>
                    <a:lnTo>
                      <a:pt x="10" y="159"/>
                    </a:lnTo>
                    <a:lnTo>
                      <a:pt x="27" y="155"/>
                    </a:lnTo>
                    <a:lnTo>
                      <a:pt x="53" y="151"/>
                    </a:lnTo>
                    <a:lnTo>
                      <a:pt x="90" y="150"/>
                    </a:lnTo>
                    <a:lnTo>
                      <a:pt x="92" y="150"/>
                    </a:lnTo>
                    <a:lnTo>
                      <a:pt x="99" y="150"/>
                    </a:lnTo>
                    <a:lnTo>
                      <a:pt x="110" y="149"/>
                    </a:lnTo>
                    <a:lnTo>
                      <a:pt x="126" y="148"/>
                    </a:lnTo>
                    <a:lnTo>
                      <a:pt x="145" y="145"/>
                    </a:lnTo>
                    <a:lnTo>
                      <a:pt x="166" y="143"/>
                    </a:lnTo>
                    <a:lnTo>
                      <a:pt x="191" y="139"/>
                    </a:lnTo>
                    <a:lnTo>
                      <a:pt x="219" y="134"/>
                    </a:lnTo>
                    <a:lnTo>
                      <a:pt x="248" y="128"/>
                    </a:lnTo>
                    <a:lnTo>
                      <a:pt x="279" y="122"/>
                    </a:lnTo>
                    <a:lnTo>
                      <a:pt x="311" y="113"/>
                    </a:lnTo>
                    <a:lnTo>
                      <a:pt x="344" y="104"/>
                    </a:lnTo>
                    <a:lnTo>
                      <a:pt x="378" y="93"/>
                    </a:lnTo>
                    <a:lnTo>
                      <a:pt x="413" y="81"/>
                    </a:lnTo>
                    <a:lnTo>
                      <a:pt x="447" y="67"/>
                    </a:lnTo>
                    <a:lnTo>
                      <a:pt x="480" y="51"/>
                    </a:lnTo>
                    <a:lnTo>
                      <a:pt x="483" y="50"/>
                    </a:lnTo>
                    <a:lnTo>
                      <a:pt x="491" y="47"/>
                    </a:lnTo>
                    <a:lnTo>
                      <a:pt x="504" y="44"/>
                    </a:lnTo>
                    <a:lnTo>
                      <a:pt x="521" y="37"/>
                    </a:lnTo>
                    <a:lnTo>
                      <a:pt x="542" y="31"/>
                    </a:lnTo>
                    <a:lnTo>
                      <a:pt x="566" y="25"/>
                    </a:lnTo>
                    <a:lnTo>
                      <a:pt x="592" y="19"/>
                    </a:lnTo>
                    <a:lnTo>
                      <a:pt x="619" y="13"/>
                    </a:lnTo>
                    <a:lnTo>
                      <a:pt x="648" y="8"/>
                    </a:lnTo>
                    <a:lnTo>
                      <a:pt x="677" y="4"/>
                    </a:lnTo>
                    <a:lnTo>
                      <a:pt x="706" y="1"/>
                    </a:lnTo>
                    <a:lnTo>
                      <a:pt x="735" y="0"/>
                    </a:lnTo>
                    <a:lnTo>
                      <a:pt x="761" y="1"/>
                    </a:lnTo>
                    <a:lnTo>
                      <a:pt x="786" y="5"/>
                    </a:lnTo>
                    <a:lnTo>
                      <a:pt x="808" y="13"/>
                    </a:lnTo>
                    <a:lnTo>
                      <a:pt x="827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3" name="Freeform 15"/>
              <p:cNvSpPr>
                <a:spLocks/>
              </p:cNvSpPr>
              <p:nvPr/>
            </p:nvSpPr>
            <p:spPr bwMode="auto">
              <a:xfrm>
                <a:off x="4322" y="2207"/>
                <a:ext cx="558" cy="502"/>
              </a:xfrm>
              <a:custGeom>
                <a:avLst/>
                <a:gdLst>
                  <a:gd name="T0" fmla="*/ 1 w 1115"/>
                  <a:gd name="T1" fmla="*/ 138 h 1003"/>
                  <a:gd name="T2" fmla="*/ 7 w 1115"/>
                  <a:gd name="T3" fmla="*/ 163 h 1003"/>
                  <a:gd name="T4" fmla="*/ 17 w 1115"/>
                  <a:gd name="T5" fmla="*/ 185 h 1003"/>
                  <a:gd name="T6" fmla="*/ 32 w 1115"/>
                  <a:gd name="T7" fmla="*/ 206 h 1003"/>
                  <a:gd name="T8" fmla="*/ 51 w 1115"/>
                  <a:gd name="T9" fmla="*/ 223 h 1003"/>
                  <a:gd name="T10" fmla="*/ 73 w 1115"/>
                  <a:gd name="T11" fmla="*/ 236 h 1003"/>
                  <a:gd name="T12" fmla="*/ 98 w 1115"/>
                  <a:gd name="T13" fmla="*/ 246 h 1003"/>
                  <a:gd name="T14" fmla="*/ 125 w 1115"/>
                  <a:gd name="T15" fmla="*/ 251 h 1003"/>
                  <a:gd name="T16" fmla="*/ 154 w 1115"/>
                  <a:gd name="T17" fmla="*/ 251 h 1003"/>
                  <a:gd name="T18" fmla="*/ 181 w 1115"/>
                  <a:gd name="T19" fmla="*/ 246 h 1003"/>
                  <a:gd name="T20" fmla="*/ 206 w 1115"/>
                  <a:gd name="T21" fmla="*/ 236 h 1003"/>
                  <a:gd name="T22" fmla="*/ 228 w 1115"/>
                  <a:gd name="T23" fmla="*/ 223 h 1003"/>
                  <a:gd name="T24" fmla="*/ 247 w 1115"/>
                  <a:gd name="T25" fmla="*/ 206 h 1003"/>
                  <a:gd name="T26" fmla="*/ 262 w 1115"/>
                  <a:gd name="T27" fmla="*/ 185 h 1003"/>
                  <a:gd name="T28" fmla="*/ 273 w 1115"/>
                  <a:gd name="T29" fmla="*/ 163 h 1003"/>
                  <a:gd name="T30" fmla="*/ 278 w 1115"/>
                  <a:gd name="T31" fmla="*/ 138 h 1003"/>
                  <a:gd name="T32" fmla="*/ 278 w 1115"/>
                  <a:gd name="T33" fmla="*/ 113 h 1003"/>
                  <a:gd name="T34" fmla="*/ 273 w 1115"/>
                  <a:gd name="T35" fmla="*/ 88 h 1003"/>
                  <a:gd name="T36" fmla="*/ 262 w 1115"/>
                  <a:gd name="T37" fmla="*/ 66 h 1003"/>
                  <a:gd name="T38" fmla="*/ 247 w 1115"/>
                  <a:gd name="T39" fmla="*/ 46 h 1003"/>
                  <a:gd name="T40" fmla="*/ 228 w 1115"/>
                  <a:gd name="T41" fmla="*/ 29 h 1003"/>
                  <a:gd name="T42" fmla="*/ 206 w 1115"/>
                  <a:gd name="T43" fmla="*/ 15 h 1003"/>
                  <a:gd name="T44" fmla="*/ 181 w 1115"/>
                  <a:gd name="T45" fmla="*/ 6 h 1003"/>
                  <a:gd name="T46" fmla="*/ 154 w 1115"/>
                  <a:gd name="T47" fmla="*/ 1 h 1003"/>
                  <a:gd name="T48" fmla="*/ 125 w 1115"/>
                  <a:gd name="T49" fmla="*/ 1 h 1003"/>
                  <a:gd name="T50" fmla="*/ 98 w 1115"/>
                  <a:gd name="T51" fmla="*/ 6 h 1003"/>
                  <a:gd name="T52" fmla="*/ 73 w 1115"/>
                  <a:gd name="T53" fmla="*/ 15 h 1003"/>
                  <a:gd name="T54" fmla="*/ 51 w 1115"/>
                  <a:gd name="T55" fmla="*/ 29 h 1003"/>
                  <a:gd name="T56" fmla="*/ 32 w 1115"/>
                  <a:gd name="T57" fmla="*/ 46 h 1003"/>
                  <a:gd name="T58" fmla="*/ 17 w 1115"/>
                  <a:gd name="T59" fmla="*/ 66 h 1003"/>
                  <a:gd name="T60" fmla="*/ 7 w 1115"/>
                  <a:gd name="T61" fmla="*/ 88 h 1003"/>
                  <a:gd name="T62" fmla="*/ 1 w 1115"/>
                  <a:gd name="T63" fmla="*/ 113 h 100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15"/>
                  <a:gd name="T97" fmla="*/ 0 h 1003"/>
                  <a:gd name="T98" fmla="*/ 1115 w 1115"/>
                  <a:gd name="T99" fmla="*/ 1003 h 100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15" h="1003">
                    <a:moveTo>
                      <a:pt x="0" y="501"/>
                    </a:moveTo>
                    <a:lnTo>
                      <a:pt x="4" y="552"/>
                    </a:lnTo>
                    <a:lnTo>
                      <a:pt x="12" y="603"/>
                    </a:lnTo>
                    <a:lnTo>
                      <a:pt x="25" y="651"/>
                    </a:lnTo>
                    <a:lnTo>
                      <a:pt x="43" y="697"/>
                    </a:lnTo>
                    <a:lnTo>
                      <a:pt x="67" y="740"/>
                    </a:lnTo>
                    <a:lnTo>
                      <a:pt x="95" y="783"/>
                    </a:lnTo>
                    <a:lnTo>
                      <a:pt x="128" y="821"/>
                    </a:lnTo>
                    <a:lnTo>
                      <a:pt x="163" y="856"/>
                    </a:lnTo>
                    <a:lnTo>
                      <a:pt x="203" y="889"/>
                    </a:lnTo>
                    <a:lnTo>
                      <a:pt x="245" y="918"/>
                    </a:lnTo>
                    <a:lnTo>
                      <a:pt x="292" y="942"/>
                    </a:lnTo>
                    <a:lnTo>
                      <a:pt x="340" y="963"/>
                    </a:lnTo>
                    <a:lnTo>
                      <a:pt x="392" y="981"/>
                    </a:lnTo>
                    <a:lnTo>
                      <a:pt x="445" y="993"/>
                    </a:lnTo>
                    <a:lnTo>
                      <a:pt x="500" y="1001"/>
                    </a:lnTo>
                    <a:lnTo>
                      <a:pt x="557" y="1003"/>
                    </a:lnTo>
                    <a:lnTo>
                      <a:pt x="614" y="1001"/>
                    </a:lnTo>
                    <a:lnTo>
                      <a:pt x="670" y="993"/>
                    </a:lnTo>
                    <a:lnTo>
                      <a:pt x="722" y="981"/>
                    </a:lnTo>
                    <a:lnTo>
                      <a:pt x="774" y="963"/>
                    </a:lnTo>
                    <a:lnTo>
                      <a:pt x="823" y="942"/>
                    </a:lnTo>
                    <a:lnTo>
                      <a:pt x="869" y="918"/>
                    </a:lnTo>
                    <a:lnTo>
                      <a:pt x="912" y="889"/>
                    </a:lnTo>
                    <a:lnTo>
                      <a:pt x="952" y="856"/>
                    </a:lnTo>
                    <a:lnTo>
                      <a:pt x="987" y="821"/>
                    </a:lnTo>
                    <a:lnTo>
                      <a:pt x="1019" y="783"/>
                    </a:lnTo>
                    <a:lnTo>
                      <a:pt x="1048" y="740"/>
                    </a:lnTo>
                    <a:lnTo>
                      <a:pt x="1072" y="697"/>
                    </a:lnTo>
                    <a:lnTo>
                      <a:pt x="1090" y="651"/>
                    </a:lnTo>
                    <a:lnTo>
                      <a:pt x="1104" y="603"/>
                    </a:lnTo>
                    <a:lnTo>
                      <a:pt x="1112" y="552"/>
                    </a:lnTo>
                    <a:lnTo>
                      <a:pt x="1115" y="501"/>
                    </a:lnTo>
                    <a:lnTo>
                      <a:pt x="1112" y="451"/>
                    </a:lnTo>
                    <a:lnTo>
                      <a:pt x="1104" y="400"/>
                    </a:lnTo>
                    <a:lnTo>
                      <a:pt x="1090" y="352"/>
                    </a:lnTo>
                    <a:lnTo>
                      <a:pt x="1072" y="306"/>
                    </a:lnTo>
                    <a:lnTo>
                      <a:pt x="1048" y="262"/>
                    </a:lnTo>
                    <a:lnTo>
                      <a:pt x="1019" y="220"/>
                    </a:lnTo>
                    <a:lnTo>
                      <a:pt x="987" y="182"/>
                    </a:lnTo>
                    <a:lnTo>
                      <a:pt x="952" y="146"/>
                    </a:lnTo>
                    <a:lnTo>
                      <a:pt x="912" y="114"/>
                    </a:lnTo>
                    <a:lnTo>
                      <a:pt x="869" y="85"/>
                    </a:lnTo>
                    <a:lnTo>
                      <a:pt x="823" y="60"/>
                    </a:lnTo>
                    <a:lnTo>
                      <a:pt x="774" y="39"/>
                    </a:lnTo>
                    <a:lnTo>
                      <a:pt x="722" y="22"/>
                    </a:lnTo>
                    <a:lnTo>
                      <a:pt x="670" y="10"/>
                    </a:lnTo>
                    <a:lnTo>
                      <a:pt x="614" y="2"/>
                    </a:lnTo>
                    <a:lnTo>
                      <a:pt x="557" y="0"/>
                    </a:lnTo>
                    <a:lnTo>
                      <a:pt x="500" y="2"/>
                    </a:lnTo>
                    <a:lnTo>
                      <a:pt x="445" y="10"/>
                    </a:lnTo>
                    <a:lnTo>
                      <a:pt x="392" y="22"/>
                    </a:lnTo>
                    <a:lnTo>
                      <a:pt x="340" y="39"/>
                    </a:lnTo>
                    <a:lnTo>
                      <a:pt x="292" y="60"/>
                    </a:lnTo>
                    <a:lnTo>
                      <a:pt x="245" y="85"/>
                    </a:lnTo>
                    <a:lnTo>
                      <a:pt x="203" y="114"/>
                    </a:lnTo>
                    <a:lnTo>
                      <a:pt x="163" y="146"/>
                    </a:lnTo>
                    <a:lnTo>
                      <a:pt x="128" y="182"/>
                    </a:lnTo>
                    <a:lnTo>
                      <a:pt x="95" y="220"/>
                    </a:lnTo>
                    <a:lnTo>
                      <a:pt x="67" y="262"/>
                    </a:lnTo>
                    <a:lnTo>
                      <a:pt x="43" y="306"/>
                    </a:lnTo>
                    <a:lnTo>
                      <a:pt x="25" y="352"/>
                    </a:lnTo>
                    <a:lnTo>
                      <a:pt x="12" y="400"/>
                    </a:lnTo>
                    <a:lnTo>
                      <a:pt x="4" y="451"/>
                    </a:lnTo>
                    <a:lnTo>
                      <a:pt x="0" y="5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4" name="Freeform 16"/>
              <p:cNvSpPr>
                <a:spLocks/>
              </p:cNvSpPr>
              <p:nvPr/>
            </p:nvSpPr>
            <p:spPr bwMode="auto">
              <a:xfrm>
                <a:off x="4349" y="2234"/>
                <a:ext cx="503" cy="448"/>
              </a:xfrm>
              <a:custGeom>
                <a:avLst/>
                <a:gdLst>
                  <a:gd name="T0" fmla="*/ 1 w 1005"/>
                  <a:gd name="T1" fmla="*/ 123 h 897"/>
                  <a:gd name="T2" fmla="*/ 6 w 1005"/>
                  <a:gd name="T3" fmla="*/ 145 h 897"/>
                  <a:gd name="T4" fmla="*/ 15 w 1005"/>
                  <a:gd name="T5" fmla="*/ 165 h 897"/>
                  <a:gd name="T6" fmla="*/ 29 w 1005"/>
                  <a:gd name="T7" fmla="*/ 183 h 897"/>
                  <a:gd name="T8" fmla="*/ 46 w 1005"/>
                  <a:gd name="T9" fmla="*/ 198 h 897"/>
                  <a:gd name="T10" fmla="*/ 66 w 1005"/>
                  <a:gd name="T11" fmla="*/ 211 h 897"/>
                  <a:gd name="T12" fmla="*/ 89 w 1005"/>
                  <a:gd name="T13" fmla="*/ 219 h 897"/>
                  <a:gd name="T14" fmla="*/ 113 w 1005"/>
                  <a:gd name="T15" fmla="*/ 223 h 897"/>
                  <a:gd name="T16" fmla="*/ 139 w 1005"/>
                  <a:gd name="T17" fmla="*/ 223 h 897"/>
                  <a:gd name="T18" fmla="*/ 163 w 1005"/>
                  <a:gd name="T19" fmla="*/ 219 h 897"/>
                  <a:gd name="T20" fmla="*/ 186 w 1005"/>
                  <a:gd name="T21" fmla="*/ 211 h 897"/>
                  <a:gd name="T22" fmla="*/ 206 w 1005"/>
                  <a:gd name="T23" fmla="*/ 198 h 897"/>
                  <a:gd name="T24" fmla="*/ 223 w 1005"/>
                  <a:gd name="T25" fmla="*/ 183 h 897"/>
                  <a:gd name="T26" fmla="*/ 237 w 1005"/>
                  <a:gd name="T27" fmla="*/ 165 h 897"/>
                  <a:gd name="T28" fmla="*/ 246 w 1005"/>
                  <a:gd name="T29" fmla="*/ 145 h 897"/>
                  <a:gd name="T30" fmla="*/ 251 w 1005"/>
                  <a:gd name="T31" fmla="*/ 123 h 897"/>
                  <a:gd name="T32" fmla="*/ 251 w 1005"/>
                  <a:gd name="T33" fmla="*/ 100 h 897"/>
                  <a:gd name="T34" fmla="*/ 246 w 1005"/>
                  <a:gd name="T35" fmla="*/ 78 h 897"/>
                  <a:gd name="T36" fmla="*/ 237 w 1005"/>
                  <a:gd name="T37" fmla="*/ 58 h 897"/>
                  <a:gd name="T38" fmla="*/ 223 w 1005"/>
                  <a:gd name="T39" fmla="*/ 41 h 897"/>
                  <a:gd name="T40" fmla="*/ 206 w 1005"/>
                  <a:gd name="T41" fmla="*/ 25 h 897"/>
                  <a:gd name="T42" fmla="*/ 186 w 1005"/>
                  <a:gd name="T43" fmla="*/ 13 h 897"/>
                  <a:gd name="T44" fmla="*/ 163 w 1005"/>
                  <a:gd name="T45" fmla="*/ 5 h 897"/>
                  <a:gd name="T46" fmla="*/ 139 w 1005"/>
                  <a:gd name="T47" fmla="*/ 0 h 897"/>
                  <a:gd name="T48" fmla="*/ 113 w 1005"/>
                  <a:gd name="T49" fmla="*/ 0 h 897"/>
                  <a:gd name="T50" fmla="*/ 89 w 1005"/>
                  <a:gd name="T51" fmla="*/ 5 h 897"/>
                  <a:gd name="T52" fmla="*/ 66 w 1005"/>
                  <a:gd name="T53" fmla="*/ 13 h 897"/>
                  <a:gd name="T54" fmla="*/ 46 w 1005"/>
                  <a:gd name="T55" fmla="*/ 25 h 897"/>
                  <a:gd name="T56" fmla="*/ 29 w 1005"/>
                  <a:gd name="T57" fmla="*/ 41 h 897"/>
                  <a:gd name="T58" fmla="*/ 15 w 1005"/>
                  <a:gd name="T59" fmla="*/ 58 h 897"/>
                  <a:gd name="T60" fmla="*/ 6 w 1005"/>
                  <a:gd name="T61" fmla="*/ 78 h 897"/>
                  <a:gd name="T62" fmla="*/ 1 w 1005"/>
                  <a:gd name="T63" fmla="*/ 100 h 89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05"/>
                  <a:gd name="T97" fmla="*/ 0 h 897"/>
                  <a:gd name="T98" fmla="*/ 1005 w 1005"/>
                  <a:gd name="T99" fmla="*/ 897 h 89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05" h="897">
                    <a:moveTo>
                      <a:pt x="0" y="448"/>
                    </a:moveTo>
                    <a:lnTo>
                      <a:pt x="2" y="494"/>
                    </a:lnTo>
                    <a:lnTo>
                      <a:pt x="10" y="539"/>
                    </a:lnTo>
                    <a:lnTo>
                      <a:pt x="23" y="582"/>
                    </a:lnTo>
                    <a:lnTo>
                      <a:pt x="40" y="623"/>
                    </a:lnTo>
                    <a:lnTo>
                      <a:pt x="60" y="663"/>
                    </a:lnTo>
                    <a:lnTo>
                      <a:pt x="85" y="700"/>
                    </a:lnTo>
                    <a:lnTo>
                      <a:pt x="114" y="735"/>
                    </a:lnTo>
                    <a:lnTo>
                      <a:pt x="147" y="765"/>
                    </a:lnTo>
                    <a:lnTo>
                      <a:pt x="182" y="795"/>
                    </a:lnTo>
                    <a:lnTo>
                      <a:pt x="221" y="820"/>
                    </a:lnTo>
                    <a:lnTo>
                      <a:pt x="262" y="844"/>
                    </a:lnTo>
                    <a:lnTo>
                      <a:pt x="307" y="862"/>
                    </a:lnTo>
                    <a:lnTo>
                      <a:pt x="353" y="877"/>
                    </a:lnTo>
                    <a:lnTo>
                      <a:pt x="400" y="888"/>
                    </a:lnTo>
                    <a:lnTo>
                      <a:pt x="451" y="894"/>
                    </a:lnTo>
                    <a:lnTo>
                      <a:pt x="502" y="897"/>
                    </a:lnTo>
                    <a:lnTo>
                      <a:pt x="553" y="894"/>
                    </a:lnTo>
                    <a:lnTo>
                      <a:pt x="604" y="888"/>
                    </a:lnTo>
                    <a:lnTo>
                      <a:pt x="652" y="877"/>
                    </a:lnTo>
                    <a:lnTo>
                      <a:pt x="698" y="862"/>
                    </a:lnTo>
                    <a:lnTo>
                      <a:pt x="742" y="844"/>
                    </a:lnTo>
                    <a:lnTo>
                      <a:pt x="784" y="820"/>
                    </a:lnTo>
                    <a:lnTo>
                      <a:pt x="823" y="795"/>
                    </a:lnTo>
                    <a:lnTo>
                      <a:pt x="858" y="765"/>
                    </a:lnTo>
                    <a:lnTo>
                      <a:pt x="890" y="735"/>
                    </a:lnTo>
                    <a:lnTo>
                      <a:pt x="920" y="700"/>
                    </a:lnTo>
                    <a:lnTo>
                      <a:pt x="945" y="663"/>
                    </a:lnTo>
                    <a:lnTo>
                      <a:pt x="965" y="623"/>
                    </a:lnTo>
                    <a:lnTo>
                      <a:pt x="982" y="582"/>
                    </a:lnTo>
                    <a:lnTo>
                      <a:pt x="995" y="539"/>
                    </a:lnTo>
                    <a:lnTo>
                      <a:pt x="1003" y="494"/>
                    </a:lnTo>
                    <a:lnTo>
                      <a:pt x="1005" y="448"/>
                    </a:lnTo>
                    <a:lnTo>
                      <a:pt x="1003" y="403"/>
                    </a:lnTo>
                    <a:lnTo>
                      <a:pt x="995" y="358"/>
                    </a:lnTo>
                    <a:lnTo>
                      <a:pt x="982" y="315"/>
                    </a:lnTo>
                    <a:lnTo>
                      <a:pt x="965" y="274"/>
                    </a:lnTo>
                    <a:lnTo>
                      <a:pt x="945" y="234"/>
                    </a:lnTo>
                    <a:lnTo>
                      <a:pt x="920" y="198"/>
                    </a:lnTo>
                    <a:lnTo>
                      <a:pt x="890" y="164"/>
                    </a:lnTo>
                    <a:lnTo>
                      <a:pt x="858" y="131"/>
                    </a:lnTo>
                    <a:lnTo>
                      <a:pt x="823" y="103"/>
                    </a:lnTo>
                    <a:lnTo>
                      <a:pt x="784" y="77"/>
                    </a:lnTo>
                    <a:lnTo>
                      <a:pt x="742" y="55"/>
                    </a:lnTo>
                    <a:lnTo>
                      <a:pt x="698" y="35"/>
                    </a:lnTo>
                    <a:lnTo>
                      <a:pt x="652" y="20"/>
                    </a:lnTo>
                    <a:lnTo>
                      <a:pt x="604" y="9"/>
                    </a:lnTo>
                    <a:lnTo>
                      <a:pt x="553" y="3"/>
                    </a:lnTo>
                    <a:lnTo>
                      <a:pt x="502" y="0"/>
                    </a:lnTo>
                    <a:lnTo>
                      <a:pt x="451" y="3"/>
                    </a:lnTo>
                    <a:lnTo>
                      <a:pt x="400" y="9"/>
                    </a:lnTo>
                    <a:lnTo>
                      <a:pt x="353" y="20"/>
                    </a:lnTo>
                    <a:lnTo>
                      <a:pt x="307" y="35"/>
                    </a:lnTo>
                    <a:lnTo>
                      <a:pt x="262" y="55"/>
                    </a:lnTo>
                    <a:lnTo>
                      <a:pt x="221" y="77"/>
                    </a:lnTo>
                    <a:lnTo>
                      <a:pt x="182" y="103"/>
                    </a:lnTo>
                    <a:lnTo>
                      <a:pt x="147" y="131"/>
                    </a:lnTo>
                    <a:lnTo>
                      <a:pt x="114" y="164"/>
                    </a:lnTo>
                    <a:lnTo>
                      <a:pt x="85" y="198"/>
                    </a:lnTo>
                    <a:lnTo>
                      <a:pt x="60" y="234"/>
                    </a:lnTo>
                    <a:lnTo>
                      <a:pt x="40" y="274"/>
                    </a:lnTo>
                    <a:lnTo>
                      <a:pt x="23" y="315"/>
                    </a:lnTo>
                    <a:lnTo>
                      <a:pt x="10" y="358"/>
                    </a:lnTo>
                    <a:lnTo>
                      <a:pt x="2" y="403"/>
                    </a:lnTo>
                    <a:lnTo>
                      <a:pt x="0" y="448"/>
                    </a:lnTo>
                    <a:close/>
                  </a:path>
                </a:pathLst>
              </a:custGeom>
              <a:solidFill>
                <a:srgbClr val="FFC4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5" name="Freeform 17"/>
              <p:cNvSpPr>
                <a:spLocks/>
              </p:cNvSpPr>
              <p:nvPr/>
            </p:nvSpPr>
            <p:spPr bwMode="auto">
              <a:xfrm>
                <a:off x="4603" y="2434"/>
                <a:ext cx="29" cy="59"/>
              </a:xfrm>
              <a:custGeom>
                <a:avLst/>
                <a:gdLst>
                  <a:gd name="T0" fmla="*/ 0 w 57"/>
                  <a:gd name="T1" fmla="*/ 15 h 119"/>
                  <a:gd name="T2" fmla="*/ 1 w 57"/>
                  <a:gd name="T3" fmla="*/ 20 h 119"/>
                  <a:gd name="T4" fmla="*/ 3 w 57"/>
                  <a:gd name="T5" fmla="*/ 25 h 119"/>
                  <a:gd name="T6" fmla="*/ 5 w 57"/>
                  <a:gd name="T7" fmla="*/ 28 h 119"/>
                  <a:gd name="T8" fmla="*/ 7 w 57"/>
                  <a:gd name="T9" fmla="*/ 29 h 119"/>
                  <a:gd name="T10" fmla="*/ 10 w 57"/>
                  <a:gd name="T11" fmla="*/ 28 h 119"/>
                  <a:gd name="T12" fmla="*/ 13 w 57"/>
                  <a:gd name="T13" fmla="*/ 25 h 119"/>
                  <a:gd name="T14" fmla="*/ 14 w 57"/>
                  <a:gd name="T15" fmla="*/ 20 h 119"/>
                  <a:gd name="T16" fmla="*/ 15 w 57"/>
                  <a:gd name="T17" fmla="*/ 15 h 119"/>
                  <a:gd name="T18" fmla="*/ 14 w 57"/>
                  <a:gd name="T19" fmla="*/ 9 h 119"/>
                  <a:gd name="T20" fmla="*/ 13 w 57"/>
                  <a:gd name="T21" fmla="*/ 4 h 119"/>
                  <a:gd name="T22" fmla="*/ 10 w 57"/>
                  <a:gd name="T23" fmla="*/ 1 h 119"/>
                  <a:gd name="T24" fmla="*/ 7 w 57"/>
                  <a:gd name="T25" fmla="*/ 0 h 119"/>
                  <a:gd name="T26" fmla="*/ 5 w 57"/>
                  <a:gd name="T27" fmla="*/ 1 h 119"/>
                  <a:gd name="T28" fmla="*/ 3 w 57"/>
                  <a:gd name="T29" fmla="*/ 4 h 119"/>
                  <a:gd name="T30" fmla="*/ 1 w 57"/>
                  <a:gd name="T31" fmla="*/ 9 h 119"/>
                  <a:gd name="T32" fmla="*/ 0 w 57"/>
                  <a:gd name="T33" fmla="*/ 15 h 1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"/>
                  <a:gd name="T52" fmla="*/ 0 h 119"/>
                  <a:gd name="T53" fmla="*/ 57 w 57"/>
                  <a:gd name="T54" fmla="*/ 119 h 1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" h="119">
                    <a:moveTo>
                      <a:pt x="0" y="60"/>
                    </a:moveTo>
                    <a:lnTo>
                      <a:pt x="2" y="82"/>
                    </a:lnTo>
                    <a:lnTo>
                      <a:pt x="9" y="102"/>
                    </a:lnTo>
                    <a:lnTo>
                      <a:pt x="18" y="114"/>
                    </a:lnTo>
                    <a:lnTo>
                      <a:pt x="28" y="119"/>
                    </a:lnTo>
                    <a:lnTo>
                      <a:pt x="40" y="114"/>
                    </a:lnTo>
                    <a:lnTo>
                      <a:pt x="49" y="102"/>
                    </a:lnTo>
                    <a:lnTo>
                      <a:pt x="55" y="82"/>
                    </a:lnTo>
                    <a:lnTo>
                      <a:pt x="57" y="60"/>
                    </a:lnTo>
                    <a:lnTo>
                      <a:pt x="55" y="36"/>
                    </a:lnTo>
                    <a:lnTo>
                      <a:pt x="49" y="17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8" y="5"/>
                    </a:lnTo>
                    <a:lnTo>
                      <a:pt x="9" y="17"/>
                    </a:lnTo>
                    <a:lnTo>
                      <a:pt x="2" y="36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6" name="Freeform 18"/>
              <p:cNvSpPr>
                <a:spLocks/>
              </p:cNvSpPr>
              <p:nvPr/>
            </p:nvSpPr>
            <p:spPr bwMode="auto">
              <a:xfrm>
                <a:off x="4384" y="2414"/>
                <a:ext cx="23" cy="52"/>
              </a:xfrm>
              <a:custGeom>
                <a:avLst/>
                <a:gdLst>
                  <a:gd name="T0" fmla="*/ 0 w 45"/>
                  <a:gd name="T1" fmla="*/ 13 h 106"/>
                  <a:gd name="T2" fmla="*/ 1 w 45"/>
                  <a:gd name="T3" fmla="*/ 18 h 106"/>
                  <a:gd name="T4" fmla="*/ 2 w 45"/>
                  <a:gd name="T5" fmla="*/ 22 h 106"/>
                  <a:gd name="T6" fmla="*/ 4 w 45"/>
                  <a:gd name="T7" fmla="*/ 25 h 106"/>
                  <a:gd name="T8" fmla="*/ 6 w 45"/>
                  <a:gd name="T9" fmla="*/ 26 h 106"/>
                  <a:gd name="T10" fmla="*/ 8 w 45"/>
                  <a:gd name="T11" fmla="*/ 25 h 106"/>
                  <a:gd name="T12" fmla="*/ 10 w 45"/>
                  <a:gd name="T13" fmla="*/ 22 h 106"/>
                  <a:gd name="T14" fmla="*/ 11 w 45"/>
                  <a:gd name="T15" fmla="*/ 18 h 106"/>
                  <a:gd name="T16" fmla="*/ 12 w 45"/>
                  <a:gd name="T17" fmla="*/ 13 h 106"/>
                  <a:gd name="T18" fmla="*/ 11 w 45"/>
                  <a:gd name="T19" fmla="*/ 8 h 106"/>
                  <a:gd name="T20" fmla="*/ 10 w 45"/>
                  <a:gd name="T21" fmla="*/ 3 h 106"/>
                  <a:gd name="T22" fmla="*/ 8 w 45"/>
                  <a:gd name="T23" fmla="*/ 1 h 106"/>
                  <a:gd name="T24" fmla="*/ 6 w 45"/>
                  <a:gd name="T25" fmla="*/ 0 h 106"/>
                  <a:gd name="T26" fmla="*/ 4 w 45"/>
                  <a:gd name="T27" fmla="*/ 1 h 106"/>
                  <a:gd name="T28" fmla="*/ 2 w 45"/>
                  <a:gd name="T29" fmla="*/ 3 h 106"/>
                  <a:gd name="T30" fmla="*/ 1 w 45"/>
                  <a:gd name="T31" fmla="*/ 8 h 106"/>
                  <a:gd name="T32" fmla="*/ 0 w 45"/>
                  <a:gd name="T33" fmla="*/ 13 h 1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106"/>
                  <a:gd name="T53" fmla="*/ 45 w 45"/>
                  <a:gd name="T54" fmla="*/ 106 h 10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106">
                    <a:moveTo>
                      <a:pt x="0" y="52"/>
                    </a:moveTo>
                    <a:lnTo>
                      <a:pt x="2" y="74"/>
                    </a:lnTo>
                    <a:lnTo>
                      <a:pt x="6" y="90"/>
                    </a:lnTo>
                    <a:lnTo>
                      <a:pt x="13" y="102"/>
                    </a:lnTo>
                    <a:lnTo>
                      <a:pt x="22" y="106"/>
                    </a:lnTo>
                    <a:lnTo>
                      <a:pt x="31" y="102"/>
                    </a:lnTo>
                    <a:lnTo>
                      <a:pt x="38" y="90"/>
                    </a:lnTo>
                    <a:lnTo>
                      <a:pt x="43" y="74"/>
                    </a:lnTo>
                    <a:lnTo>
                      <a:pt x="45" y="52"/>
                    </a:lnTo>
                    <a:lnTo>
                      <a:pt x="43" y="33"/>
                    </a:lnTo>
                    <a:lnTo>
                      <a:pt x="38" y="15"/>
                    </a:lnTo>
                    <a:lnTo>
                      <a:pt x="31" y="4"/>
                    </a:lnTo>
                    <a:lnTo>
                      <a:pt x="22" y="0"/>
                    </a:lnTo>
                    <a:lnTo>
                      <a:pt x="13" y="4"/>
                    </a:lnTo>
                    <a:lnTo>
                      <a:pt x="6" y="15"/>
                    </a:lnTo>
                    <a:lnTo>
                      <a:pt x="2" y="33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7" name="Freeform 19"/>
              <p:cNvSpPr>
                <a:spLocks/>
              </p:cNvSpPr>
              <p:nvPr/>
            </p:nvSpPr>
            <p:spPr bwMode="auto">
              <a:xfrm>
                <a:off x="4730" y="2990"/>
                <a:ext cx="71" cy="70"/>
              </a:xfrm>
              <a:custGeom>
                <a:avLst/>
                <a:gdLst>
                  <a:gd name="T0" fmla="*/ 20 w 142"/>
                  <a:gd name="T1" fmla="*/ 1 h 138"/>
                  <a:gd name="T2" fmla="*/ 21 w 142"/>
                  <a:gd name="T3" fmla="*/ 1 h 138"/>
                  <a:gd name="T4" fmla="*/ 22 w 142"/>
                  <a:gd name="T5" fmla="*/ 2 h 138"/>
                  <a:gd name="T6" fmla="*/ 24 w 142"/>
                  <a:gd name="T7" fmla="*/ 3 h 138"/>
                  <a:gd name="T8" fmla="*/ 27 w 142"/>
                  <a:gd name="T9" fmla="*/ 5 h 138"/>
                  <a:gd name="T10" fmla="*/ 30 w 142"/>
                  <a:gd name="T11" fmla="*/ 7 h 138"/>
                  <a:gd name="T12" fmla="*/ 33 w 142"/>
                  <a:gd name="T13" fmla="*/ 10 h 138"/>
                  <a:gd name="T14" fmla="*/ 35 w 142"/>
                  <a:gd name="T15" fmla="*/ 15 h 138"/>
                  <a:gd name="T16" fmla="*/ 36 w 142"/>
                  <a:gd name="T17" fmla="*/ 19 h 138"/>
                  <a:gd name="T18" fmla="*/ 35 w 142"/>
                  <a:gd name="T19" fmla="*/ 20 h 138"/>
                  <a:gd name="T20" fmla="*/ 35 w 142"/>
                  <a:gd name="T21" fmla="*/ 22 h 138"/>
                  <a:gd name="T22" fmla="*/ 34 w 142"/>
                  <a:gd name="T23" fmla="*/ 25 h 138"/>
                  <a:gd name="T24" fmla="*/ 31 w 142"/>
                  <a:gd name="T25" fmla="*/ 29 h 138"/>
                  <a:gd name="T26" fmla="*/ 29 w 142"/>
                  <a:gd name="T27" fmla="*/ 32 h 138"/>
                  <a:gd name="T28" fmla="*/ 25 w 142"/>
                  <a:gd name="T29" fmla="*/ 34 h 138"/>
                  <a:gd name="T30" fmla="*/ 21 w 142"/>
                  <a:gd name="T31" fmla="*/ 36 h 138"/>
                  <a:gd name="T32" fmla="*/ 17 w 142"/>
                  <a:gd name="T33" fmla="*/ 34 h 138"/>
                  <a:gd name="T34" fmla="*/ 13 w 142"/>
                  <a:gd name="T35" fmla="*/ 33 h 138"/>
                  <a:gd name="T36" fmla="*/ 11 w 142"/>
                  <a:gd name="T37" fmla="*/ 32 h 138"/>
                  <a:gd name="T38" fmla="*/ 10 w 142"/>
                  <a:gd name="T39" fmla="*/ 30 h 138"/>
                  <a:gd name="T40" fmla="*/ 10 w 142"/>
                  <a:gd name="T41" fmla="*/ 29 h 138"/>
                  <a:gd name="T42" fmla="*/ 10 w 142"/>
                  <a:gd name="T43" fmla="*/ 27 h 138"/>
                  <a:gd name="T44" fmla="*/ 10 w 142"/>
                  <a:gd name="T45" fmla="*/ 25 h 138"/>
                  <a:gd name="T46" fmla="*/ 11 w 142"/>
                  <a:gd name="T47" fmla="*/ 23 h 138"/>
                  <a:gd name="T48" fmla="*/ 12 w 142"/>
                  <a:gd name="T49" fmla="*/ 21 h 138"/>
                  <a:gd name="T50" fmla="*/ 12 w 142"/>
                  <a:gd name="T51" fmla="*/ 16 h 138"/>
                  <a:gd name="T52" fmla="*/ 11 w 142"/>
                  <a:gd name="T53" fmla="*/ 13 h 138"/>
                  <a:gd name="T54" fmla="*/ 9 w 142"/>
                  <a:gd name="T55" fmla="*/ 12 h 138"/>
                  <a:gd name="T56" fmla="*/ 7 w 142"/>
                  <a:gd name="T57" fmla="*/ 11 h 138"/>
                  <a:gd name="T58" fmla="*/ 6 w 142"/>
                  <a:gd name="T59" fmla="*/ 12 h 138"/>
                  <a:gd name="T60" fmla="*/ 4 w 142"/>
                  <a:gd name="T61" fmla="*/ 12 h 138"/>
                  <a:gd name="T62" fmla="*/ 2 w 142"/>
                  <a:gd name="T63" fmla="*/ 12 h 138"/>
                  <a:gd name="T64" fmla="*/ 1 w 142"/>
                  <a:gd name="T65" fmla="*/ 11 h 138"/>
                  <a:gd name="T66" fmla="*/ 1 w 142"/>
                  <a:gd name="T67" fmla="*/ 11 h 138"/>
                  <a:gd name="T68" fmla="*/ 0 w 142"/>
                  <a:gd name="T69" fmla="*/ 10 h 138"/>
                  <a:gd name="T70" fmla="*/ 1 w 142"/>
                  <a:gd name="T71" fmla="*/ 8 h 138"/>
                  <a:gd name="T72" fmla="*/ 2 w 142"/>
                  <a:gd name="T73" fmla="*/ 7 h 138"/>
                  <a:gd name="T74" fmla="*/ 5 w 142"/>
                  <a:gd name="T75" fmla="*/ 5 h 138"/>
                  <a:gd name="T76" fmla="*/ 8 w 142"/>
                  <a:gd name="T77" fmla="*/ 4 h 138"/>
                  <a:gd name="T78" fmla="*/ 10 w 142"/>
                  <a:gd name="T79" fmla="*/ 2 h 138"/>
                  <a:gd name="T80" fmla="*/ 13 w 142"/>
                  <a:gd name="T81" fmla="*/ 2 h 138"/>
                  <a:gd name="T82" fmla="*/ 15 w 142"/>
                  <a:gd name="T83" fmla="*/ 1 h 138"/>
                  <a:gd name="T84" fmla="*/ 18 w 142"/>
                  <a:gd name="T85" fmla="*/ 0 h 138"/>
                  <a:gd name="T86" fmla="*/ 19 w 142"/>
                  <a:gd name="T87" fmla="*/ 0 h 138"/>
                  <a:gd name="T88" fmla="*/ 20 w 142"/>
                  <a:gd name="T89" fmla="*/ 1 h 138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42"/>
                  <a:gd name="T136" fmla="*/ 0 h 138"/>
                  <a:gd name="T137" fmla="*/ 142 w 142"/>
                  <a:gd name="T138" fmla="*/ 138 h 138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42" h="138">
                    <a:moveTo>
                      <a:pt x="82" y="1"/>
                    </a:moveTo>
                    <a:lnTo>
                      <a:pt x="85" y="2"/>
                    </a:lnTo>
                    <a:lnTo>
                      <a:pt x="90" y="5"/>
                    </a:lnTo>
                    <a:lnTo>
                      <a:pt x="99" y="11"/>
                    </a:lnTo>
                    <a:lnTo>
                      <a:pt x="110" y="18"/>
                    </a:lnTo>
                    <a:lnTo>
                      <a:pt x="120" y="28"/>
                    </a:lnTo>
                    <a:lnTo>
                      <a:pt x="129" y="40"/>
                    </a:lnTo>
                    <a:lnTo>
                      <a:pt x="137" y="57"/>
                    </a:lnTo>
                    <a:lnTo>
                      <a:pt x="142" y="74"/>
                    </a:lnTo>
                    <a:lnTo>
                      <a:pt x="140" y="78"/>
                    </a:lnTo>
                    <a:lnTo>
                      <a:pt x="138" y="86"/>
                    </a:lnTo>
                    <a:lnTo>
                      <a:pt x="134" y="99"/>
                    </a:lnTo>
                    <a:lnTo>
                      <a:pt x="127" y="112"/>
                    </a:lnTo>
                    <a:lnTo>
                      <a:pt x="116" y="125"/>
                    </a:lnTo>
                    <a:lnTo>
                      <a:pt x="103" y="135"/>
                    </a:lnTo>
                    <a:lnTo>
                      <a:pt x="86" y="138"/>
                    </a:lnTo>
                    <a:lnTo>
                      <a:pt x="65" y="135"/>
                    </a:lnTo>
                    <a:lnTo>
                      <a:pt x="53" y="130"/>
                    </a:lnTo>
                    <a:lnTo>
                      <a:pt x="45" y="125"/>
                    </a:lnTo>
                    <a:lnTo>
                      <a:pt x="41" y="118"/>
                    </a:lnTo>
                    <a:lnTo>
                      <a:pt x="40" y="112"/>
                    </a:lnTo>
                    <a:lnTo>
                      <a:pt x="41" y="106"/>
                    </a:lnTo>
                    <a:lnTo>
                      <a:pt x="43" y="99"/>
                    </a:lnTo>
                    <a:lnTo>
                      <a:pt x="47" y="90"/>
                    </a:lnTo>
                    <a:lnTo>
                      <a:pt x="49" y="80"/>
                    </a:lnTo>
                    <a:lnTo>
                      <a:pt x="49" y="63"/>
                    </a:lnTo>
                    <a:lnTo>
                      <a:pt x="45" y="50"/>
                    </a:lnTo>
                    <a:lnTo>
                      <a:pt x="38" y="45"/>
                    </a:lnTo>
                    <a:lnTo>
                      <a:pt x="30" y="44"/>
                    </a:lnTo>
                    <a:lnTo>
                      <a:pt x="24" y="45"/>
                    </a:lnTo>
                    <a:lnTo>
                      <a:pt x="17" y="47"/>
                    </a:lnTo>
                    <a:lnTo>
                      <a:pt x="10" y="45"/>
                    </a:lnTo>
                    <a:lnTo>
                      <a:pt x="5" y="44"/>
                    </a:lnTo>
                    <a:lnTo>
                      <a:pt x="1" y="42"/>
                    </a:lnTo>
                    <a:lnTo>
                      <a:pt x="0" y="38"/>
                    </a:lnTo>
                    <a:lnTo>
                      <a:pt x="4" y="32"/>
                    </a:lnTo>
                    <a:lnTo>
                      <a:pt x="11" y="26"/>
                    </a:lnTo>
                    <a:lnTo>
                      <a:pt x="22" y="19"/>
                    </a:lnTo>
                    <a:lnTo>
                      <a:pt x="32" y="13"/>
                    </a:lnTo>
                    <a:lnTo>
                      <a:pt x="42" y="8"/>
                    </a:lnTo>
                    <a:lnTo>
                      <a:pt x="53" y="5"/>
                    </a:lnTo>
                    <a:lnTo>
                      <a:pt x="62" y="1"/>
                    </a:lnTo>
                    <a:lnTo>
                      <a:pt x="71" y="0"/>
                    </a:lnTo>
                    <a:lnTo>
                      <a:pt x="78" y="0"/>
                    </a:lnTo>
                    <a:lnTo>
                      <a:pt x="82" y="1"/>
                    </a:lnTo>
                    <a:close/>
                  </a:path>
                </a:pathLst>
              </a:custGeom>
              <a:solidFill>
                <a:srgbClr val="FFC4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8" name="Freeform 20"/>
              <p:cNvSpPr>
                <a:spLocks/>
              </p:cNvSpPr>
              <p:nvPr/>
            </p:nvSpPr>
            <p:spPr bwMode="auto">
              <a:xfrm>
                <a:off x="4439" y="3258"/>
                <a:ext cx="103" cy="58"/>
              </a:xfrm>
              <a:custGeom>
                <a:avLst/>
                <a:gdLst>
                  <a:gd name="T0" fmla="*/ 44 w 207"/>
                  <a:gd name="T1" fmla="*/ 2 h 116"/>
                  <a:gd name="T2" fmla="*/ 45 w 207"/>
                  <a:gd name="T3" fmla="*/ 3 h 116"/>
                  <a:gd name="T4" fmla="*/ 47 w 207"/>
                  <a:gd name="T5" fmla="*/ 6 h 116"/>
                  <a:gd name="T6" fmla="*/ 49 w 207"/>
                  <a:gd name="T7" fmla="*/ 10 h 116"/>
                  <a:gd name="T8" fmla="*/ 51 w 207"/>
                  <a:gd name="T9" fmla="*/ 15 h 116"/>
                  <a:gd name="T10" fmla="*/ 51 w 207"/>
                  <a:gd name="T11" fmla="*/ 20 h 116"/>
                  <a:gd name="T12" fmla="*/ 49 w 207"/>
                  <a:gd name="T13" fmla="*/ 24 h 116"/>
                  <a:gd name="T14" fmla="*/ 44 w 207"/>
                  <a:gd name="T15" fmla="*/ 28 h 116"/>
                  <a:gd name="T16" fmla="*/ 35 w 207"/>
                  <a:gd name="T17" fmla="*/ 29 h 116"/>
                  <a:gd name="T18" fmla="*/ 30 w 207"/>
                  <a:gd name="T19" fmla="*/ 29 h 116"/>
                  <a:gd name="T20" fmla="*/ 24 w 207"/>
                  <a:gd name="T21" fmla="*/ 29 h 116"/>
                  <a:gd name="T22" fmla="*/ 20 w 207"/>
                  <a:gd name="T23" fmla="*/ 29 h 116"/>
                  <a:gd name="T24" fmla="*/ 15 w 207"/>
                  <a:gd name="T25" fmla="*/ 29 h 116"/>
                  <a:gd name="T26" fmla="*/ 11 w 207"/>
                  <a:gd name="T27" fmla="*/ 28 h 116"/>
                  <a:gd name="T28" fmla="*/ 7 w 207"/>
                  <a:gd name="T29" fmla="*/ 27 h 116"/>
                  <a:gd name="T30" fmla="*/ 4 w 207"/>
                  <a:gd name="T31" fmla="*/ 26 h 116"/>
                  <a:gd name="T32" fmla="*/ 2 w 207"/>
                  <a:gd name="T33" fmla="*/ 25 h 116"/>
                  <a:gd name="T34" fmla="*/ 0 w 207"/>
                  <a:gd name="T35" fmla="*/ 23 h 116"/>
                  <a:gd name="T36" fmla="*/ 0 w 207"/>
                  <a:gd name="T37" fmla="*/ 21 h 116"/>
                  <a:gd name="T38" fmla="*/ 0 w 207"/>
                  <a:gd name="T39" fmla="*/ 19 h 116"/>
                  <a:gd name="T40" fmla="*/ 1 w 207"/>
                  <a:gd name="T41" fmla="*/ 15 h 116"/>
                  <a:gd name="T42" fmla="*/ 3 w 207"/>
                  <a:gd name="T43" fmla="*/ 13 h 116"/>
                  <a:gd name="T44" fmla="*/ 6 w 207"/>
                  <a:gd name="T45" fmla="*/ 9 h 116"/>
                  <a:gd name="T46" fmla="*/ 11 w 207"/>
                  <a:gd name="T47" fmla="*/ 5 h 116"/>
                  <a:gd name="T48" fmla="*/ 16 w 207"/>
                  <a:gd name="T49" fmla="*/ 0 h 116"/>
                  <a:gd name="T50" fmla="*/ 17 w 207"/>
                  <a:gd name="T51" fmla="*/ 1 h 116"/>
                  <a:gd name="T52" fmla="*/ 19 w 207"/>
                  <a:gd name="T53" fmla="*/ 2 h 116"/>
                  <a:gd name="T54" fmla="*/ 22 w 207"/>
                  <a:gd name="T55" fmla="*/ 3 h 116"/>
                  <a:gd name="T56" fmla="*/ 26 w 207"/>
                  <a:gd name="T57" fmla="*/ 4 h 116"/>
                  <a:gd name="T58" fmla="*/ 30 w 207"/>
                  <a:gd name="T59" fmla="*/ 5 h 116"/>
                  <a:gd name="T60" fmla="*/ 34 w 207"/>
                  <a:gd name="T61" fmla="*/ 5 h 116"/>
                  <a:gd name="T62" fmla="*/ 39 w 207"/>
                  <a:gd name="T63" fmla="*/ 4 h 116"/>
                  <a:gd name="T64" fmla="*/ 44 w 207"/>
                  <a:gd name="T65" fmla="*/ 2 h 11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7"/>
                  <a:gd name="T100" fmla="*/ 0 h 116"/>
                  <a:gd name="T101" fmla="*/ 207 w 207"/>
                  <a:gd name="T102" fmla="*/ 116 h 11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7" h="116">
                    <a:moveTo>
                      <a:pt x="178" y="6"/>
                    </a:moveTo>
                    <a:lnTo>
                      <a:pt x="182" y="11"/>
                    </a:lnTo>
                    <a:lnTo>
                      <a:pt x="189" y="22"/>
                    </a:lnTo>
                    <a:lnTo>
                      <a:pt x="199" y="39"/>
                    </a:lnTo>
                    <a:lnTo>
                      <a:pt x="205" y="58"/>
                    </a:lnTo>
                    <a:lnTo>
                      <a:pt x="207" y="78"/>
                    </a:lnTo>
                    <a:lnTo>
                      <a:pt x="199" y="95"/>
                    </a:lnTo>
                    <a:lnTo>
                      <a:pt x="178" y="109"/>
                    </a:lnTo>
                    <a:lnTo>
                      <a:pt x="143" y="115"/>
                    </a:lnTo>
                    <a:lnTo>
                      <a:pt x="121" y="116"/>
                    </a:lnTo>
                    <a:lnTo>
                      <a:pt x="99" y="116"/>
                    </a:lnTo>
                    <a:lnTo>
                      <a:pt x="80" y="115"/>
                    </a:lnTo>
                    <a:lnTo>
                      <a:pt x="62" y="114"/>
                    </a:lnTo>
                    <a:lnTo>
                      <a:pt x="45" y="111"/>
                    </a:lnTo>
                    <a:lnTo>
                      <a:pt x="31" y="107"/>
                    </a:lnTo>
                    <a:lnTo>
                      <a:pt x="18" y="104"/>
                    </a:lnTo>
                    <a:lnTo>
                      <a:pt x="9" y="98"/>
                    </a:lnTo>
                    <a:lnTo>
                      <a:pt x="3" y="91"/>
                    </a:lnTo>
                    <a:lnTo>
                      <a:pt x="0" y="83"/>
                    </a:lnTo>
                    <a:lnTo>
                      <a:pt x="1" y="74"/>
                    </a:lnTo>
                    <a:lnTo>
                      <a:pt x="6" y="63"/>
                    </a:lnTo>
                    <a:lnTo>
                      <a:pt x="14" y="49"/>
                    </a:lnTo>
                    <a:lnTo>
                      <a:pt x="27" y="34"/>
                    </a:lnTo>
                    <a:lnTo>
                      <a:pt x="45" y="18"/>
                    </a:lnTo>
                    <a:lnTo>
                      <a:pt x="67" y="0"/>
                    </a:lnTo>
                    <a:lnTo>
                      <a:pt x="70" y="1"/>
                    </a:lnTo>
                    <a:lnTo>
                      <a:pt x="78" y="5"/>
                    </a:lnTo>
                    <a:lnTo>
                      <a:pt x="89" y="10"/>
                    </a:lnTo>
                    <a:lnTo>
                      <a:pt x="104" y="15"/>
                    </a:lnTo>
                    <a:lnTo>
                      <a:pt x="121" y="18"/>
                    </a:lnTo>
                    <a:lnTo>
                      <a:pt x="139" y="18"/>
                    </a:lnTo>
                    <a:lnTo>
                      <a:pt x="159" y="15"/>
                    </a:lnTo>
                    <a:lnTo>
                      <a:pt x="178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9" name="Freeform 21"/>
              <p:cNvSpPr>
                <a:spLocks/>
              </p:cNvSpPr>
              <p:nvPr/>
            </p:nvSpPr>
            <p:spPr bwMode="auto">
              <a:xfrm>
                <a:off x="4448" y="3245"/>
                <a:ext cx="111" cy="30"/>
              </a:xfrm>
              <a:custGeom>
                <a:avLst/>
                <a:gdLst>
                  <a:gd name="T0" fmla="*/ 0 w 223"/>
                  <a:gd name="T1" fmla="*/ 3 h 59"/>
                  <a:gd name="T2" fmla="*/ 0 w 223"/>
                  <a:gd name="T3" fmla="*/ 5 h 59"/>
                  <a:gd name="T4" fmla="*/ 1 w 223"/>
                  <a:gd name="T5" fmla="*/ 6 h 59"/>
                  <a:gd name="T6" fmla="*/ 4 w 223"/>
                  <a:gd name="T7" fmla="*/ 7 h 59"/>
                  <a:gd name="T8" fmla="*/ 7 w 223"/>
                  <a:gd name="T9" fmla="*/ 9 h 59"/>
                  <a:gd name="T10" fmla="*/ 11 w 223"/>
                  <a:gd name="T11" fmla="*/ 10 h 59"/>
                  <a:gd name="T12" fmla="*/ 16 w 223"/>
                  <a:gd name="T13" fmla="*/ 11 h 59"/>
                  <a:gd name="T14" fmla="*/ 21 w 223"/>
                  <a:gd name="T15" fmla="*/ 13 h 59"/>
                  <a:gd name="T16" fmla="*/ 27 w 223"/>
                  <a:gd name="T17" fmla="*/ 14 h 59"/>
                  <a:gd name="T18" fmla="*/ 32 w 223"/>
                  <a:gd name="T19" fmla="*/ 14 h 59"/>
                  <a:gd name="T20" fmla="*/ 38 w 223"/>
                  <a:gd name="T21" fmla="*/ 15 h 59"/>
                  <a:gd name="T22" fmla="*/ 42 w 223"/>
                  <a:gd name="T23" fmla="*/ 15 h 59"/>
                  <a:gd name="T24" fmla="*/ 47 w 223"/>
                  <a:gd name="T25" fmla="*/ 15 h 59"/>
                  <a:gd name="T26" fmla="*/ 50 w 223"/>
                  <a:gd name="T27" fmla="*/ 15 h 59"/>
                  <a:gd name="T28" fmla="*/ 53 w 223"/>
                  <a:gd name="T29" fmla="*/ 14 h 59"/>
                  <a:gd name="T30" fmla="*/ 55 w 223"/>
                  <a:gd name="T31" fmla="*/ 13 h 59"/>
                  <a:gd name="T32" fmla="*/ 55 w 223"/>
                  <a:gd name="T33" fmla="*/ 12 h 59"/>
                  <a:gd name="T34" fmla="*/ 55 w 223"/>
                  <a:gd name="T35" fmla="*/ 11 h 59"/>
                  <a:gd name="T36" fmla="*/ 54 w 223"/>
                  <a:gd name="T37" fmla="*/ 9 h 59"/>
                  <a:gd name="T38" fmla="*/ 51 w 223"/>
                  <a:gd name="T39" fmla="*/ 8 h 59"/>
                  <a:gd name="T40" fmla="*/ 48 w 223"/>
                  <a:gd name="T41" fmla="*/ 6 h 59"/>
                  <a:gd name="T42" fmla="*/ 44 w 223"/>
                  <a:gd name="T43" fmla="*/ 5 h 59"/>
                  <a:gd name="T44" fmla="*/ 39 w 223"/>
                  <a:gd name="T45" fmla="*/ 4 h 59"/>
                  <a:gd name="T46" fmla="*/ 34 w 223"/>
                  <a:gd name="T47" fmla="*/ 2 h 59"/>
                  <a:gd name="T48" fmla="*/ 28 w 223"/>
                  <a:gd name="T49" fmla="*/ 2 h 59"/>
                  <a:gd name="T50" fmla="*/ 22 w 223"/>
                  <a:gd name="T51" fmla="*/ 1 h 59"/>
                  <a:gd name="T52" fmla="*/ 17 w 223"/>
                  <a:gd name="T53" fmla="*/ 0 h 59"/>
                  <a:gd name="T54" fmla="*/ 13 w 223"/>
                  <a:gd name="T55" fmla="*/ 0 h 59"/>
                  <a:gd name="T56" fmla="*/ 8 w 223"/>
                  <a:gd name="T57" fmla="*/ 0 h 59"/>
                  <a:gd name="T58" fmla="*/ 5 w 223"/>
                  <a:gd name="T59" fmla="*/ 1 h 59"/>
                  <a:gd name="T60" fmla="*/ 2 w 223"/>
                  <a:gd name="T61" fmla="*/ 1 h 59"/>
                  <a:gd name="T62" fmla="*/ 0 w 223"/>
                  <a:gd name="T63" fmla="*/ 2 h 59"/>
                  <a:gd name="T64" fmla="*/ 0 w 223"/>
                  <a:gd name="T65" fmla="*/ 3 h 5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3"/>
                  <a:gd name="T100" fmla="*/ 0 h 59"/>
                  <a:gd name="T101" fmla="*/ 223 w 223"/>
                  <a:gd name="T102" fmla="*/ 59 h 5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3" h="59">
                    <a:moveTo>
                      <a:pt x="0" y="12"/>
                    </a:moveTo>
                    <a:lnTo>
                      <a:pt x="1" y="17"/>
                    </a:lnTo>
                    <a:lnTo>
                      <a:pt x="7" y="23"/>
                    </a:lnTo>
                    <a:lnTo>
                      <a:pt x="17" y="28"/>
                    </a:lnTo>
                    <a:lnTo>
                      <a:pt x="31" y="34"/>
                    </a:lnTo>
                    <a:lnTo>
                      <a:pt x="47" y="39"/>
                    </a:lnTo>
                    <a:lnTo>
                      <a:pt x="65" y="44"/>
                    </a:lnTo>
                    <a:lnTo>
                      <a:pt x="86" y="49"/>
                    </a:lnTo>
                    <a:lnTo>
                      <a:pt x="109" y="53"/>
                    </a:lnTo>
                    <a:lnTo>
                      <a:pt x="131" y="55"/>
                    </a:lnTo>
                    <a:lnTo>
                      <a:pt x="152" y="58"/>
                    </a:lnTo>
                    <a:lnTo>
                      <a:pt x="171" y="59"/>
                    </a:lnTo>
                    <a:lnTo>
                      <a:pt x="188" y="58"/>
                    </a:lnTo>
                    <a:lnTo>
                      <a:pt x="202" y="57"/>
                    </a:lnTo>
                    <a:lnTo>
                      <a:pt x="214" y="54"/>
                    </a:lnTo>
                    <a:lnTo>
                      <a:pt x="220" y="50"/>
                    </a:lnTo>
                    <a:lnTo>
                      <a:pt x="223" y="45"/>
                    </a:lnTo>
                    <a:lnTo>
                      <a:pt x="222" y="41"/>
                    </a:lnTo>
                    <a:lnTo>
                      <a:pt x="216" y="34"/>
                    </a:lnTo>
                    <a:lnTo>
                      <a:pt x="206" y="29"/>
                    </a:lnTo>
                    <a:lnTo>
                      <a:pt x="193" y="23"/>
                    </a:lnTo>
                    <a:lnTo>
                      <a:pt x="176" y="18"/>
                    </a:lnTo>
                    <a:lnTo>
                      <a:pt x="158" y="13"/>
                    </a:lnTo>
                    <a:lnTo>
                      <a:pt x="137" y="8"/>
                    </a:lnTo>
                    <a:lnTo>
                      <a:pt x="114" y="5"/>
                    </a:lnTo>
                    <a:lnTo>
                      <a:pt x="91" y="2"/>
                    </a:lnTo>
                    <a:lnTo>
                      <a:pt x="71" y="0"/>
                    </a:lnTo>
                    <a:lnTo>
                      <a:pt x="52" y="0"/>
                    </a:lnTo>
                    <a:lnTo>
                      <a:pt x="34" y="0"/>
                    </a:lnTo>
                    <a:lnTo>
                      <a:pt x="21" y="1"/>
                    </a:lnTo>
                    <a:lnTo>
                      <a:pt x="9" y="3"/>
                    </a:lnTo>
                    <a:lnTo>
                      <a:pt x="2" y="7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0" name="Freeform 22"/>
              <p:cNvSpPr>
                <a:spLocks/>
              </p:cNvSpPr>
              <p:nvPr/>
            </p:nvSpPr>
            <p:spPr bwMode="auto">
              <a:xfrm>
                <a:off x="4736" y="3251"/>
                <a:ext cx="110" cy="39"/>
              </a:xfrm>
              <a:custGeom>
                <a:avLst/>
                <a:gdLst>
                  <a:gd name="T0" fmla="*/ 0 w 219"/>
                  <a:gd name="T1" fmla="*/ 18 h 78"/>
                  <a:gd name="T2" fmla="*/ 1 w 219"/>
                  <a:gd name="T3" fmla="*/ 19 h 78"/>
                  <a:gd name="T4" fmla="*/ 3 w 219"/>
                  <a:gd name="T5" fmla="*/ 20 h 78"/>
                  <a:gd name="T6" fmla="*/ 6 w 219"/>
                  <a:gd name="T7" fmla="*/ 20 h 78"/>
                  <a:gd name="T8" fmla="*/ 9 w 219"/>
                  <a:gd name="T9" fmla="*/ 20 h 78"/>
                  <a:gd name="T10" fmla="*/ 14 w 219"/>
                  <a:gd name="T11" fmla="*/ 19 h 78"/>
                  <a:gd name="T12" fmla="*/ 18 w 219"/>
                  <a:gd name="T13" fmla="*/ 19 h 78"/>
                  <a:gd name="T14" fmla="*/ 24 w 219"/>
                  <a:gd name="T15" fmla="*/ 17 h 78"/>
                  <a:gd name="T16" fmla="*/ 29 w 219"/>
                  <a:gd name="T17" fmla="*/ 15 h 78"/>
                  <a:gd name="T18" fmla="*/ 35 w 219"/>
                  <a:gd name="T19" fmla="*/ 14 h 78"/>
                  <a:gd name="T20" fmla="*/ 40 w 219"/>
                  <a:gd name="T21" fmla="*/ 12 h 78"/>
                  <a:gd name="T22" fmla="*/ 44 w 219"/>
                  <a:gd name="T23" fmla="*/ 10 h 78"/>
                  <a:gd name="T24" fmla="*/ 48 w 219"/>
                  <a:gd name="T25" fmla="*/ 9 h 78"/>
                  <a:gd name="T26" fmla="*/ 51 w 219"/>
                  <a:gd name="T27" fmla="*/ 6 h 78"/>
                  <a:gd name="T28" fmla="*/ 54 w 219"/>
                  <a:gd name="T29" fmla="*/ 5 h 78"/>
                  <a:gd name="T30" fmla="*/ 55 w 219"/>
                  <a:gd name="T31" fmla="*/ 3 h 78"/>
                  <a:gd name="T32" fmla="*/ 55 w 219"/>
                  <a:gd name="T33" fmla="*/ 2 h 78"/>
                  <a:gd name="T34" fmla="*/ 54 w 219"/>
                  <a:gd name="T35" fmla="*/ 1 h 78"/>
                  <a:gd name="T36" fmla="*/ 52 w 219"/>
                  <a:gd name="T37" fmla="*/ 1 h 78"/>
                  <a:gd name="T38" fmla="*/ 50 w 219"/>
                  <a:gd name="T39" fmla="*/ 0 h 78"/>
                  <a:gd name="T40" fmla="*/ 46 w 219"/>
                  <a:gd name="T41" fmla="*/ 1 h 78"/>
                  <a:gd name="T42" fmla="*/ 42 w 219"/>
                  <a:gd name="T43" fmla="*/ 1 h 78"/>
                  <a:gd name="T44" fmla="*/ 37 w 219"/>
                  <a:gd name="T45" fmla="*/ 1 h 78"/>
                  <a:gd name="T46" fmla="*/ 32 w 219"/>
                  <a:gd name="T47" fmla="*/ 2 h 78"/>
                  <a:gd name="T48" fmla="*/ 26 w 219"/>
                  <a:gd name="T49" fmla="*/ 4 h 78"/>
                  <a:gd name="T50" fmla="*/ 21 w 219"/>
                  <a:gd name="T51" fmla="*/ 5 h 78"/>
                  <a:gd name="T52" fmla="*/ 16 w 219"/>
                  <a:gd name="T53" fmla="*/ 7 h 78"/>
                  <a:gd name="T54" fmla="*/ 11 w 219"/>
                  <a:gd name="T55" fmla="*/ 10 h 78"/>
                  <a:gd name="T56" fmla="*/ 7 w 219"/>
                  <a:gd name="T57" fmla="*/ 11 h 78"/>
                  <a:gd name="T58" fmla="*/ 4 w 219"/>
                  <a:gd name="T59" fmla="*/ 12 h 78"/>
                  <a:gd name="T60" fmla="*/ 2 w 219"/>
                  <a:gd name="T61" fmla="*/ 14 h 78"/>
                  <a:gd name="T62" fmla="*/ 1 w 219"/>
                  <a:gd name="T63" fmla="*/ 16 h 78"/>
                  <a:gd name="T64" fmla="*/ 0 w 219"/>
                  <a:gd name="T65" fmla="*/ 18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19"/>
                  <a:gd name="T100" fmla="*/ 0 h 78"/>
                  <a:gd name="T101" fmla="*/ 219 w 219"/>
                  <a:gd name="T102" fmla="*/ 78 h 7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19" h="78">
                    <a:moveTo>
                      <a:pt x="0" y="69"/>
                    </a:moveTo>
                    <a:lnTo>
                      <a:pt x="3" y="73"/>
                    </a:lnTo>
                    <a:lnTo>
                      <a:pt x="11" y="77"/>
                    </a:lnTo>
                    <a:lnTo>
                      <a:pt x="21" y="78"/>
                    </a:lnTo>
                    <a:lnTo>
                      <a:pt x="36" y="77"/>
                    </a:lnTo>
                    <a:lnTo>
                      <a:pt x="53" y="76"/>
                    </a:lnTo>
                    <a:lnTo>
                      <a:pt x="72" y="73"/>
                    </a:lnTo>
                    <a:lnTo>
                      <a:pt x="93" y="68"/>
                    </a:lnTo>
                    <a:lnTo>
                      <a:pt x="115" y="63"/>
                    </a:lnTo>
                    <a:lnTo>
                      <a:pt x="137" y="57"/>
                    </a:lnTo>
                    <a:lnTo>
                      <a:pt x="157" y="50"/>
                    </a:lnTo>
                    <a:lnTo>
                      <a:pt x="175" y="42"/>
                    </a:lnTo>
                    <a:lnTo>
                      <a:pt x="191" y="35"/>
                    </a:lnTo>
                    <a:lnTo>
                      <a:pt x="204" y="27"/>
                    </a:lnTo>
                    <a:lnTo>
                      <a:pt x="213" y="21"/>
                    </a:lnTo>
                    <a:lnTo>
                      <a:pt x="218" y="14"/>
                    </a:lnTo>
                    <a:lnTo>
                      <a:pt x="219" y="9"/>
                    </a:lnTo>
                    <a:lnTo>
                      <a:pt x="215" y="5"/>
                    </a:lnTo>
                    <a:lnTo>
                      <a:pt x="207" y="1"/>
                    </a:lnTo>
                    <a:lnTo>
                      <a:pt x="197" y="0"/>
                    </a:lnTo>
                    <a:lnTo>
                      <a:pt x="182" y="1"/>
                    </a:lnTo>
                    <a:lnTo>
                      <a:pt x="165" y="3"/>
                    </a:lnTo>
                    <a:lnTo>
                      <a:pt x="147" y="6"/>
                    </a:lnTo>
                    <a:lnTo>
                      <a:pt x="125" y="10"/>
                    </a:lnTo>
                    <a:lnTo>
                      <a:pt x="103" y="16"/>
                    </a:lnTo>
                    <a:lnTo>
                      <a:pt x="82" y="22"/>
                    </a:lnTo>
                    <a:lnTo>
                      <a:pt x="61" y="30"/>
                    </a:lnTo>
                    <a:lnTo>
                      <a:pt x="43" y="37"/>
                    </a:lnTo>
                    <a:lnTo>
                      <a:pt x="28" y="45"/>
                    </a:lnTo>
                    <a:lnTo>
                      <a:pt x="16" y="51"/>
                    </a:lnTo>
                    <a:lnTo>
                      <a:pt x="6" y="58"/>
                    </a:lnTo>
                    <a:lnTo>
                      <a:pt x="1" y="64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1" name="Freeform 23"/>
              <p:cNvSpPr>
                <a:spLocks/>
              </p:cNvSpPr>
              <p:nvPr/>
            </p:nvSpPr>
            <p:spPr bwMode="auto">
              <a:xfrm>
                <a:off x="4440" y="2494"/>
                <a:ext cx="22" cy="49"/>
              </a:xfrm>
              <a:custGeom>
                <a:avLst/>
                <a:gdLst>
                  <a:gd name="T0" fmla="*/ 11 w 45"/>
                  <a:gd name="T1" fmla="*/ 0 h 99"/>
                  <a:gd name="T2" fmla="*/ 10 w 45"/>
                  <a:gd name="T3" fmla="*/ 0 h 99"/>
                  <a:gd name="T4" fmla="*/ 8 w 45"/>
                  <a:gd name="T5" fmla="*/ 1 h 99"/>
                  <a:gd name="T6" fmla="*/ 5 w 45"/>
                  <a:gd name="T7" fmla="*/ 3 h 99"/>
                  <a:gd name="T8" fmla="*/ 2 w 45"/>
                  <a:gd name="T9" fmla="*/ 5 h 99"/>
                  <a:gd name="T10" fmla="*/ 0 w 45"/>
                  <a:gd name="T11" fmla="*/ 8 h 99"/>
                  <a:gd name="T12" fmla="*/ 0 w 45"/>
                  <a:gd name="T13" fmla="*/ 13 h 99"/>
                  <a:gd name="T14" fmla="*/ 1 w 45"/>
                  <a:gd name="T15" fmla="*/ 18 h 99"/>
                  <a:gd name="T16" fmla="*/ 5 w 45"/>
                  <a:gd name="T17" fmla="*/ 24 h 99"/>
                  <a:gd name="T18" fmla="*/ 7 w 45"/>
                  <a:gd name="T19" fmla="*/ 24 h 99"/>
                  <a:gd name="T20" fmla="*/ 9 w 45"/>
                  <a:gd name="T21" fmla="*/ 24 h 99"/>
                  <a:gd name="T22" fmla="*/ 11 w 45"/>
                  <a:gd name="T23" fmla="*/ 24 h 99"/>
                  <a:gd name="T24" fmla="*/ 10 w 45"/>
                  <a:gd name="T25" fmla="*/ 21 h 99"/>
                  <a:gd name="T26" fmla="*/ 9 w 45"/>
                  <a:gd name="T27" fmla="*/ 20 h 99"/>
                  <a:gd name="T28" fmla="*/ 7 w 45"/>
                  <a:gd name="T29" fmla="*/ 18 h 99"/>
                  <a:gd name="T30" fmla="*/ 5 w 45"/>
                  <a:gd name="T31" fmla="*/ 16 h 99"/>
                  <a:gd name="T32" fmla="*/ 4 w 45"/>
                  <a:gd name="T33" fmla="*/ 14 h 99"/>
                  <a:gd name="T34" fmla="*/ 3 w 45"/>
                  <a:gd name="T35" fmla="*/ 11 h 99"/>
                  <a:gd name="T36" fmla="*/ 4 w 45"/>
                  <a:gd name="T37" fmla="*/ 8 h 99"/>
                  <a:gd name="T38" fmla="*/ 6 w 45"/>
                  <a:gd name="T39" fmla="*/ 4 h 99"/>
                  <a:gd name="T40" fmla="*/ 11 w 45"/>
                  <a:gd name="T41" fmla="*/ 0 h 9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5"/>
                  <a:gd name="T64" fmla="*/ 0 h 99"/>
                  <a:gd name="T65" fmla="*/ 45 w 45"/>
                  <a:gd name="T66" fmla="*/ 99 h 9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5" h="99">
                    <a:moveTo>
                      <a:pt x="45" y="0"/>
                    </a:moveTo>
                    <a:lnTo>
                      <a:pt x="41" y="1"/>
                    </a:lnTo>
                    <a:lnTo>
                      <a:pt x="32" y="5"/>
                    </a:lnTo>
                    <a:lnTo>
                      <a:pt x="21" y="13"/>
                    </a:lnTo>
                    <a:lnTo>
                      <a:pt x="10" y="23"/>
                    </a:lnTo>
                    <a:lnTo>
                      <a:pt x="2" y="35"/>
                    </a:lnTo>
                    <a:lnTo>
                      <a:pt x="0" y="52"/>
                    </a:lnTo>
                    <a:lnTo>
                      <a:pt x="6" y="72"/>
                    </a:lnTo>
                    <a:lnTo>
                      <a:pt x="23" y="96"/>
                    </a:lnTo>
                    <a:lnTo>
                      <a:pt x="28" y="97"/>
                    </a:lnTo>
                    <a:lnTo>
                      <a:pt x="37" y="99"/>
                    </a:lnTo>
                    <a:lnTo>
                      <a:pt x="44" y="97"/>
                    </a:lnTo>
                    <a:lnTo>
                      <a:pt x="42" y="87"/>
                    </a:lnTo>
                    <a:lnTo>
                      <a:pt x="37" y="80"/>
                    </a:lnTo>
                    <a:lnTo>
                      <a:pt x="30" y="72"/>
                    </a:lnTo>
                    <a:lnTo>
                      <a:pt x="22" y="65"/>
                    </a:lnTo>
                    <a:lnTo>
                      <a:pt x="16" y="56"/>
                    </a:lnTo>
                    <a:lnTo>
                      <a:pt x="13" y="46"/>
                    </a:lnTo>
                    <a:lnTo>
                      <a:pt x="16" y="34"/>
                    </a:lnTo>
                    <a:lnTo>
                      <a:pt x="25" y="19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2" name="Freeform 24"/>
              <p:cNvSpPr>
                <a:spLocks/>
              </p:cNvSpPr>
              <p:nvPr/>
            </p:nvSpPr>
            <p:spPr bwMode="auto">
              <a:xfrm>
                <a:off x="4577" y="2503"/>
                <a:ext cx="129" cy="108"/>
              </a:xfrm>
              <a:custGeom>
                <a:avLst/>
                <a:gdLst>
                  <a:gd name="T0" fmla="*/ 65 w 258"/>
                  <a:gd name="T1" fmla="*/ 27 h 217"/>
                  <a:gd name="T2" fmla="*/ 64 w 258"/>
                  <a:gd name="T3" fmla="*/ 32 h 217"/>
                  <a:gd name="T4" fmla="*/ 62 w 258"/>
                  <a:gd name="T5" fmla="*/ 37 h 217"/>
                  <a:gd name="T6" fmla="*/ 59 w 258"/>
                  <a:gd name="T7" fmla="*/ 42 h 217"/>
                  <a:gd name="T8" fmla="*/ 55 w 258"/>
                  <a:gd name="T9" fmla="*/ 46 h 217"/>
                  <a:gd name="T10" fmla="*/ 50 w 258"/>
                  <a:gd name="T11" fmla="*/ 49 h 217"/>
                  <a:gd name="T12" fmla="*/ 44 w 258"/>
                  <a:gd name="T13" fmla="*/ 52 h 217"/>
                  <a:gd name="T14" fmla="*/ 38 w 258"/>
                  <a:gd name="T15" fmla="*/ 53 h 217"/>
                  <a:gd name="T16" fmla="*/ 32 w 258"/>
                  <a:gd name="T17" fmla="*/ 54 h 217"/>
                  <a:gd name="T18" fmla="*/ 25 w 258"/>
                  <a:gd name="T19" fmla="*/ 53 h 217"/>
                  <a:gd name="T20" fmla="*/ 19 w 258"/>
                  <a:gd name="T21" fmla="*/ 52 h 217"/>
                  <a:gd name="T22" fmla="*/ 14 w 258"/>
                  <a:gd name="T23" fmla="*/ 49 h 217"/>
                  <a:gd name="T24" fmla="*/ 9 w 258"/>
                  <a:gd name="T25" fmla="*/ 46 h 217"/>
                  <a:gd name="T26" fmla="*/ 5 w 258"/>
                  <a:gd name="T27" fmla="*/ 42 h 217"/>
                  <a:gd name="T28" fmla="*/ 2 w 258"/>
                  <a:gd name="T29" fmla="*/ 37 h 217"/>
                  <a:gd name="T30" fmla="*/ 1 w 258"/>
                  <a:gd name="T31" fmla="*/ 32 h 217"/>
                  <a:gd name="T32" fmla="*/ 0 w 258"/>
                  <a:gd name="T33" fmla="*/ 27 h 217"/>
                  <a:gd name="T34" fmla="*/ 1 w 258"/>
                  <a:gd name="T35" fmla="*/ 21 h 217"/>
                  <a:gd name="T36" fmla="*/ 2 w 258"/>
                  <a:gd name="T37" fmla="*/ 16 h 217"/>
                  <a:gd name="T38" fmla="*/ 5 w 258"/>
                  <a:gd name="T39" fmla="*/ 12 h 217"/>
                  <a:gd name="T40" fmla="*/ 9 w 258"/>
                  <a:gd name="T41" fmla="*/ 8 h 217"/>
                  <a:gd name="T42" fmla="*/ 14 w 258"/>
                  <a:gd name="T43" fmla="*/ 4 h 217"/>
                  <a:gd name="T44" fmla="*/ 19 w 258"/>
                  <a:gd name="T45" fmla="*/ 2 h 217"/>
                  <a:gd name="T46" fmla="*/ 25 w 258"/>
                  <a:gd name="T47" fmla="*/ 0 h 217"/>
                  <a:gd name="T48" fmla="*/ 32 w 258"/>
                  <a:gd name="T49" fmla="*/ 0 h 217"/>
                  <a:gd name="T50" fmla="*/ 38 w 258"/>
                  <a:gd name="T51" fmla="*/ 0 h 217"/>
                  <a:gd name="T52" fmla="*/ 44 w 258"/>
                  <a:gd name="T53" fmla="*/ 2 h 217"/>
                  <a:gd name="T54" fmla="*/ 50 w 258"/>
                  <a:gd name="T55" fmla="*/ 4 h 217"/>
                  <a:gd name="T56" fmla="*/ 55 w 258"/>
                  <a:gd name="T57" fmla="*/ 8 h 217"/>
                  <a:gd name="T58" fmla="*/ 59 w 258"/>
                  <a:gd name="T59" fmla="*/ 12 h 217"/>
                  <a:gd name="T60" fmla="*/ 62 w 258"/>
                  <a:gd name="T61" fmla="*/ 16 h 217"/>
                  <a:gd name="T62" fmla="*/ 64 w 258"/>
                  <a:gd name="T63" fmla="*/ 21 h 217"/>
                  <a:gd name="T64" fmla="*/ 65 w 258"/>
                  <a:gd name="T65" fmla="*/ 27 h 21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58"/>
                  <a:gd name="T100" fmla="*/ 0 h 217"/>
                  <a:gd name="T101" fmla="*/ 258 w 258"/>
                  <a:gd name="T102" fmla="*/ 217 h 21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58" h="217">
                    <a:moveTo>
                      <a:pt x="258" y="109"/>
                    </a:moveTo>
                    <a:lnTo>
                      <a:pt x="256" y="131"/>
                    </a:lnTo>
                    <a:lnTo>
                      <a:pt x="248" y="151"/>
                    </a:lnTo>
                    <a:lnTo>
                      <a:pt x="236" y="170"/>
                    </a:lnTo>
                    <a:lnTo>
                      <a:pt x="220" y="184"/>
                    </a:lnTo>
                    <a:lnTo>
                      <a:pt x="201" y="198"/>
                    </a:lnTo>
                    <a:lnTo>
                      <a:pt x="179" y="208"/>
                    </a:lnTo>
                    <a:lnTo>
                      <a:pt x="155" y="214"/>
                    </a:lnTo>
                    <a:lnTo>
                      <a:pt x="129" y="217"/>
                    </a:lnTo>
                    <a:lnTo>
                      <a:pt x="103" y="214"/>
                    </a:lnTo>
                    <a:lnTo>
                      <a:pt x="79" y="208"/>
                    </a:lnTo>
                    <a:lnTo>
                      <a:pt x="57" y="198"/>
                    </a:lnTo>
                    <a:lnTo>
                      <a:pt x="38" y="184"/>
                    </a:lnTo>
                    <a:lnTo>
                      <a:pt x="22" y="170"/>
                    </a:lnTo>
                    <a:lnTo>
                      <a:pt x="11" y="151"/>
                    </a:lnTo>
                    <a:lnTo>
                      <a:pt x="3" y="131"/>
                    </a:lnTo>
                    <a:lnTo>
                      <a:pt x="0" y="109"/>
                    </a:lnTo>
                    <a:lnTo>
                      <a:pt x="3" y="87"/>
                    </a:lnTo>
                    <a:lnTo>
                      <a:pt x="11" y="67"/>
                    </a:lnTo>
                    <a:lnTo>
                      <a:pt x="22" y="48"/>
                    </a:lnTo>
                    <a:lnTo>
                      <a:pt x="38" y="32"/>
                    </a:lnTo>
                    <a:lnTo>
                      <a:pt x="57" y="18"/>
                    </a:lnTo>
                    <a:lnTo>
                      <a:pt x="79" y="9"/>
                    </a:lnTo>
                    <a:lnTo>
                      <a:pt x="103" y="2"/>
                    </a:lnTo>
                    <a:lnTo>
                      <a:pt x="129" y="0"/>
                    </a:lnTo>
                    <a:lnTo>
                      <a:pt x="155" y="2"/>
                    </a:lnTo>
                    <a:lnTo>
                      <a:pt x="179" y="9"/>
                    </a:lnTo>
                    <a:lnTo>
                      <a:pt x="201" y="18"/>
                    </a:lnTo>
                    <a:lnTo>
                      <a:pt x="220" y="32"/>
                    </a:lnTo>
                    <a:lnTo>
                      <a:pt x="236" y="48"/>
                    </a:lnTo>
                    <a:lnTo>
                      <a:pt x="248" y="67"/>
                    </a:lnTo>
                    <a:lnTo>
                      <a:pt x="256" y="87"/>
                    </a:lnTo>
                    <a:lnTo>
                      <a:pt x="258" y="109"/>
                    </a:lnTo>
                    <a:close/>
                  </a:path>
                </a:pathLst>
              </a:custGeom>
              <a:solidFill>
                <a:srgbClr val="FFA0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3" name="Freeform 25"/>
              <p:cNvSpPr>
                <a:spLocks/>
              </p:cNvSpPr>
              <p:nvPr/>
            </p:nvSpPr>
            <p:spPr bwMode="auto">
              <a:xfrm>
                <a:off x="4358" y="2479"/>
                <a:ext cx="67" cy="95"/>
              </a:xfrm>
              <a:custGeom>
                <a:avLst/>
                <a:gdLst>
                  <a:gd name="T0" fmla="*/ 33 w 134"/>
                  <a:gd name="T1" fmla="*/ 24 h 188"/>
                  <a:gd name="T2" fmla="*/ 33 w 134"/>
                  <a:gd name="T3" fmla="*/ 28 h 188"/>
                  <a:gd name="T4" fmla="*/ 34 w 134"/>
                  <a:gd name="T5" fmla="*/ 33 h 188"/>
                  <a:gd name="T6" fmla="*/ 33 w 134"/>
                  <a:gd name="T7" fmla="*/ 37 h 188"/>
                  <a:gd name="T8" fmla="*/ 33 w 134"/>
                  <a:gd name="T9" fmla="*/ 41 h 188"/>
                  <a:gd name="T10" fmla="*/ 30 w 134"/>
                  <a:gd name="T11" fmla="*/ 43 h 188"/>
                  <a:gd name="T12" fmla="*/ 28 w 134"/>
                  <a:gd name="T13" fmla="*/ 45 h 188"/>
                  <a:gd name="T14" fmla="*/ 26 w 134"/>
                  <a:gd name="T15" fmla="*/ 48 h 188"/>
                  <a:gd name="T16" fmla="*/ 23 w 134"/>
                  <a:gd name="T17" fmla="*/ 48 h 188"/>
                  <a:gd name="T18" fmla="*/ 20 w 134"/>
                  <a:gd name="T19" fmla="*/ 48 h 188"/>
                  <a:gd name="T20" fmla="*/ 17 w 134"/>
                  <a:gd name="T21" fmla="*/ 47 h 188"/>
                  <a:gd name="T22" fmla="*/ 14 w 134"/>
                  <a:gd name="T23" fmla="*/ 45 h 188"/>
                  <a:gd name="T24" fmla="*/ 12 w 134"/>
                  <a:gd name="T25" fmla="*/ 43 h 188"/>
                  <a:gd name="T26" fmla="*/ 9 w 134"/>
                  <a:gd name="T27" fmla="*/ 40 h 188"/>
                  <a:gd name="T28" fmla="*/ 6 w 134"/>
                  <a:gd name="T29" fmla="*/ 36 h 188"/>
                  <a:gd name="T30" fmla="*/ 4 w 134"/>
                  <a:gd name="T31" fmla="*/ 31 h 188"/>
                  <a:gd name="T32" fmla="*/ 1 w 134"/>
                  <a:gd name="T33" fmla="*/ 24 h 188"/>
                  <a:gd name="T34" fmla="*/ 1 w 134"/>
                  <a:gd name="T35" fmla="*/ 20 h 188"/>
                  <a:gd name="T36" fmla="*/ 0 w 134"/>
                  <a:gd name="T37" fmla="*/ 15 h 188"/>
                  <a:gd name="T38" fmla="*/ 1 w 134"/>
                  <a:gd name="T39" fmla="*/ 11 h 188"/>
                  <a:gd name="T40" fmla="*/ 1 w 134"/>
                  <a:gd name="T41" fmla="*/ 7 h 188"/>
                  <a:gd name="T42" fmla="*/ 2 w 134"/>
                  <a:gd name="T43" fmla="*/ 5 h 188"/>
                  <a:gd name="T44" fmla="*/ 5 w 134"/>
                  <a:gd name="T45" fmla="*/ 2 h 188"/>
                  <a:gd name="T46" fmla="*/ 7 w 134"/>
                  <a:gd name="T47" fmla="*/ 1 h 188"/>
                  <a:gd name="T48" fmla="*/ 10 w 134"/>
                  <a:gd name="T49" fmla="*/ 0 h 188"/>
                  <a:gd name="T50" fmla="*/ 13 w 134"/>
                  <a:gd name="T51" fmla="*/ 1 h 188"/>
                  <a:gd name="T52" fmla="*/ 17 w 134"/>
                  <a:gd name="T53" fmla="*/ 2 h 188"/>
                  <a:gd name="T54" fmla="*/ 20 w 134"/>
                  <a:gd name="T55" fmla="*/ 4 h 188"/>
                  <a:gd name="T56" fmla="*/ 23 w 134"/>
                  <a:gd name="T57" fmla="*/ 7 h 188"/>
                  <a:gd name="T58" fmla="*/ 26 w 134"/>
                  <a:gd name="T59" fmla="*/ 11 h 188"/>
                  <a:gd name="T60" fmla="*/ 28 w 134"/>
                  <a:gd name="T61" fmla="*/ 15 h 188"/>
                  <a:gd name="T62" fmla="*/ 30 w 134"/>
                  <a:gd name="T63" fmla="*/ 19 h 188"/>
                  <a:gd name="T64" fmla="*/ 33 w 134"/>
                  <a:gd name="T65" fmla="*/ 24 h 1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34"/>
                  <a:gd name="T100" fmla="*/ 0 h 188"/>
                  <a:gd name="T101" fmla="*/ 134 w 134"/>
                  <a:gd name="T102" fmla="*/ 188 h 1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34" h="188">
                    <a:moveTo>
                      <a:pt x="129" y="93"/>
                    </a:moveTo>
                    <a:lnTo>
                      <a:pt x="132" y="111"/>
                    </a:lnTo>
                    <a:lnTo>
                      <a:pt x="134" y="130"/>
                    </a:lnTo>
                    <a:lnTo>
                      <a:pt x="132" y="146"/>
                    </a:lnTo>
                    <a:lnTo>
                      <a:pt x="129" y="160"/>
                    </a:lnTo>
                    <a:lnTo>
                      <a:pt x="122" y="171"/>
                    </a:lnTo>
                    <a:lnTo>
                      <a:pt x="114" y="179"/>
                    </a:lnTo>
                    <a:lnTo>
                      <a:pt x="104" y="186"/>
                    </a:lnTo>
                    <a:lnTo>
                      <a:pt x="92" y="188"/>
                    </a:lnTo>
                    <a:lnTo>
                      <a:pt x="80" y="187"/>
                    </a:lnTo>
                    <a:lnTo>
                      <a:pt x="70" y="184"/>
                    </a:lnTo>
                    <a:lnTo>
                      <a:pt x="58" y="178"/>
                    </a:lnTo>
                    <a:lnTo>
                      <a:pt x="48" y="169"/>
                    </a:lnTo>
                    <a:lnTo>
                      <a:pt x="38" y="157"/>
                    </a:lnTo>
                    <a:lnTo>
                      <a:pt x="27" y="141"/>
                    </a:lnTo>
                    <a:lnTo>
                      <a:pt x="17" y="120"/>
                    </a:lnTo>
                    <a:lnTo>
                      <a:pt x="7" y="95"/>
                    </a:lnTo>
                    <a:lnTo>
                      <a:pt x="1" y="77"/>
                    </a:lnTo>
                    <a:lnTo>
                      <a:pt x="0" y="59"/>
                    </a:lnTo>
                    <a:lnTo>
                      <a:pt x="1" y="43"/>
                    </a:lnTo>
                    <a:lnTo>
                      <a:pt x="5" y="28"/>
                    </a:lnTo>
                    <a:lnTo>
                      <a:pt x="11" y="17"/>
                    </a:lnTo>
                    <a:lnTo>
                      <a:pt x="21" y="7"/>
                    </a:lnTo>
                    <a:lnTo>
                      <a:pt x="31" y="2"/>
                    </a:lnTo>
                    <a:lnTo>
                      <a:pt x="42" y="0"/>
                    </a:lnTo>
                    <a:lnTo>
                      <a:pt x="55" y="1"/>
                    </a:lnTo>
                    <a:lnTo>
                      <a:pt x="68" y="7"/>
                    </a:lnTo>
                    <a:lnTo>
                      <a:pt x="81" y="16"/>
                    </a:lnTo>
                    <a:lnTo>
                      <a:pt x="94" y="27"/>
                    </a:lnTo>
                    <a:lnTo>
                      <a:pt x="105" y="41"/>
                    </a:lnTo>
                    <a:lnTo>
                      <a:pt x="114" y="57"/>
                    </a:lnTo>
                    <a:lnTo>
                      <a:pt x="123" y="74"/>
                    </a:lnTo>
                    <a:lnTo>
                      <a:pt x="129" y="93"/>
                    </a:lnTo>
                    <a:close/>
                  </a:path>
                </a:pathLst>
              </a:custGeom>
              <a:solidFill>
                <a:srgbClr val="FFA0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4" name="Freeform 26"/>
              <p:cNvSpPr>
                <a:spLocks/>
              </p:cNvSpPr>
              <p:nvPr/>
            </p:nvSpPr>
            <p:spPr bwMode="auto">
              <a:xfrm>
                <a:off x="4262" y="2100"/>
                <a:ext cx="768" cy="789"/>
              </a:xfrm>
              <a:custGeom>
                <a:avLst/>
                <a:gdLst>
                  <a:gd name="T0" fmla="*/ 210 w 1536"/>
                  <a:gd name="T1" fmla="*/ 174 h 1579"/>
                  <a:gd name="T2" fmla="*/ 215 w 1536"/>
                  <a:gd name="T3" fmla="*/ 261 h 1579"/>
                  <a:gd name="T4" fmla="*/ 193 w 1536"/>
                  <a:gd name="T5" fmla="*/ 394 h 1579"/>
                  <a:gd name="T6" fmla="*/ 196 w 1536"/>
                  <a:gd name="T7" fmla="*/ 394 h 1579"/>
                  <a:gd name="T8" fmla="*/ 205 w 1536"/>
                  <a:gd name="T9" fmla="*/ 392 h 1579"/>
                  <a:gd name="T10" fmla="*/ 219 w 1536"/>
                  <a:gd name="T11" fmla="*/ 389 h 1579"/>
                  <a:gd name="T12" fmla="*/ 237 w 1536"/>
                  <a:gd name="T13" fmla="*/ 385 h 1579"/>
                  <a:gd name="T14" fmla="*/ 259 w 1536"/>
                  <a:gd name="T15" fmla="*/ 380 h 1579"/>
                  <a:gd name="T16" fmla="*/ 281 w 1536"/>
                  <a:gd name="T17" fmla="*/ 374 h 1579"/>
                  <a:gd name="T18" fmla="*/ 305 w 1536"/>
                  <a:gd name="T19" fmla="*/ 367 h 1579"/>
                  <a:gd name="T20" fmla="*/ 329 w 1536"/>
                  <a:gd name="T21" fmla="*/ 360 h 1579"/>
                  <a:gd name="T22" fmla="*/ 352 w 1536"/>
                  <a:gd name="T23" fmla="*/ 351 h 1579"/>
                  <a:gd name="T24" fmla="*/ 372 w 1536"/>
                  <a:gd name="T25" fmla="*/ 342 h 1579"/>
                  <a:gd name="T26" fmla="*/ 384 w 1536"/>
                  <a:gd name="T27" fmla="*/ 332 h 1579"/>
                  <a:gd name="T28" fmla="*/ 384 w 1536"/>
                  <a:gd name="T29" fmla="*/ 287 h 1579"/>
                  <a:gd name="T30" fmla="*/ 375 w 1536"/>
                  <a:gd name="T31" fmla="*/ 209 h 1579"/>
                  <a:gd name="T32" fmla="*/ 350 w 1536"/>
                  <a:gd name="T33" fmla="*/ 120 h 1579"/>
                  <a:gd name="T34" fmla="*/ 301 w 1536"/>
                  <a:gd name="T35" fmla="*/ 43 h 1579"/>
                  <a:gd name="T36" fmla="*/ 219 w 1536"/>
                  <a:gd name="T37" fmla="*/ 4 h 1579"/>
                  <a:gd name="T38" fmla="*/ 213 w 1536"/>
                  <a:gd name="T39" fmla="*/ 2 h 1579"/>
                  <a:gd name="T40" fmla="*/ 196 w 1536"/>
                  <a:gd name="T41" fmla="*/ 0 h 1579"/>
                  <a:gd name="T42" fmla="*/ 173 w 1536"/>
                  <a:gd name="T43" fmla="*/ 0 h 1579"/>
                  <a:gd name="T44" fmla="*/ 143 w 1536"/>
                  <a:gd name="T45" fmla="*/ 4 h 1579"/>
                  <a:gd name="T46" fmla="*/ 110 w 1536"/>
                  <a:gd name="T47" fmla="*/ 14 h 1579"/>
                  <a:gd name="T48" fmla="*/ 79 w 1536"/>
                  <a:gd name="T49" fmla="*/ 34 h 1579"/>
                  <a:gd name="T50" fmla="*/ 48 w 1536"/>
                  <a:gd name="T51" fmla="*/ 66 h 1579"/>
                  <a:gd name="T52" fmla="*/ 24 w 1536"/>
                  <a:gd name="T53" fmla="*/ 113 h 1579"/>
                  <a:gd name="T54" fmla="*/ 7 w 1536"/>
                  <a:gd name="T55" fmla="*/ 176 h 1579"/>
                  <a:gd name="T56" fmla="*/ 0 w 1536"/>
                  <a:gd name="T57" fmla="*/ 259 h 1579"/>
                  <a:gd name="T58" fmla="*/ 3 w 1536"/>
                  <a:gd name="T59" fmla="*/ 326 h 1579"/>
                  <a:gd name="T60" fmla="*/ 21 w 1536"/>
                  <a:gd name="T61" fmla="*/ 326 h 1579"/>
                  <a:gd name="T62" fmla="*/ 51 w 1536"/>
                  <a:gd name="T63" fmla="*/ 324 h 1579"/>
                  <a:gd name="T64" fmla="*/ 86 w 1536"/>
                  <a:gd name="T65" fmla="*/ 319 h 1579"/>
                  <a:gd name="T66" fmla="*/ 116 w 1536"/>
                  <a:gd name="T67" fmla="*/ 310 h 1579"/>
                  <a:gd name="T68" fmla="*/ 135 w 1536"/>
                  <a:gd name="T69" fmla="*/ 297 h 1579"/>
                  <a:gd name="T70" fmla="*/ 122 w 1536"/>
                  <a:gd name="T71" fmla="*/ 291 h 1579"/>
                  <a:gd name="T72" fmla="*/ 95 w 1536"/>
                  <a:gd name="T73" fmla="*/ 272 h 1579"/>
                  <a:gd name="T74" fmla="*/ 63 w 1536"/>
                  <a:gd name="T75" fmla="*/ 243 h 1579"/>
                  <a:gd name="T76" fmla="*/ 42 w 1536"/>
                  <a:gd name="T77" fmla="*/ 205 h 1579"/>
                  <a:gd name="T78" fmla="*/ 43 w 1536"/>
                  <a:gd name="T79" fmla="*/ 160 h 1579"/>
                  <a:gd name="T80" fmla="*/ 52 w 1536"/>
                  <a:gd name="T81" fmla="*/ 144 h 1579"/>
                  <a:gd name="T82" fmla="*/ 63 w 1536"/>
                  <a:gd name="T83" fmla="*/ 145 h 1579"/>
                  <a:gd name="T84" fmla="*/ 81 w 1536"/>
                  <a:gd name="T85" fmla="*/ 147 h 1579"/>
                  <a:gd name="T86" fmla="*/ 99 w 1536"/>
                  <a:gd name="T87" fmla="*/ 148 h 1579"/>
                  <a:gd name="T88" fmla="*/ 117 w 1536"/>
                  <a:gd name="T89" fmla="*/ 148 h 1579"/>
                  <a:gd name="T90" fmla="*/ 126 w 1536"/>
                  <a:gd name="T91" fmla="*/ 147 h 1579"/>
                  <a:gd name="T92" fmla="*/ 129 w 1536"/>
                  <a:gd name="T93" fmla="*/ 134 h 1579"/>
                  <a:gd name="T94" fmla="*/ 136 w 1536"/>
                  <a:gd name="T95" fmla="*/ 114 h 1579"/>
                  <a:gd name="T96" fmla="*/ 139 w 1536"/>
                  <a:gd name="T97" fmla="*/ 123 h 1579"/>
                  <a:gd name="T98" fmla="*/ 140 w 1536"/>
                  <a:gd name="T99" fmla="*/ 148 h 1579"/>
                  <a:gd name="T100" fmla="*/ 148 w 1536"/>
                  <a:gd name="T101" fmla="*/ 149 h 1579"/>
                  <a:gd name="T102" fmla="*/ 162 w 1536"/>
                  <a:gd name="T103" fmla="*/ 151 h 1579"/>
                  <a:gd name="T104" fmla="*/ 179 w 1536"/>
                  <a:gd name="T105" fmla="*/ 152 h 1579"/>
                  <a:gd name="T106" fmla="*/ 194 w 1536"/>
                  <a:gd name="T107" fmla="*/ 154 h 1579"/>
                  <a:gd name="T108" fmla="*/ 206 w 1536"/>
                  <a:gd name="T109" fmla="*/ 156 h 157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36"/>
                  <a:gd name="T166" fmla="*/ 0 h 1579"/>
                  <a:gd name="T167" fmla="*/ 1536 w 1536"/>
                  <a:gd name="T168" fmla="*/ 1579 h 157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36" h="1579">
                    <a:moveTo>
                      <a:pt x="824" y="625"/>
                    </a:moveTo>
                    <a:lnTo>
                      <a:pt x="829" y="645"/>
                    </a:lnTo>
                    <a:lnTo>
                      <a:pt x="840" y="699"/>
                    </a:lnTo>
                    <a:lnTo>
                      <a:pt x="851" y="787"/>
                    </a:lnTo>
                    <a:lnTo>
                      <a:pt x="862" y="902"/>
                    </a:lnTo>
                    <a:lnTo>
                      <a:pt x="863" y="1044"/>
                    </a:lnTo>
                    <a:lnTo>
                      <a:pt x="851" y="1206"/>
                    </a:lnTo>
                    <a:lnTo>
                      <a:pt x="822" y="1385"/>
                    </a:lnTo>
                    <a:lnTo>
                      <a:pt x="772" y="1579"/>
                    </a:lnTo>
                    <a:lnTo>
                      <a:pt x="773" y="1579"/>
                    </a:lnTo>
                    <a:lnTo>
                      <a:pt x="777" y="1577"/>
                    </a:lnTo>
                    <a:lnTo>
                      <a:pt x="784" y="1576"/>
                    </a:lnTo>
                    <a:lnTo>
                      <a:pt x="794" y="1575"/>
                    </a:lnTo>
                    <a:lnTo>
                      <a:pt x="807" y="1573"/>
                    </a:lnTo>
                    <a:lnTo>
                      <a:pt x="822" y="1569"/>
                    </a:lnTo>
                    <a:lnTo>
                      <a:pt x="838" y="1566"/>
                    </a:lnTo>
                    <a:lnTo>
                      <a:pt x="857" y="1561"/>
                    </a:lnTo>
                    <a:lnTo>
                      <a:pt x="878" y="1558"/>
                    </a:lnTo>
                    <a:lnTo>
                      <a:pt x="901" y="1553"/>
                    </a:lnTo>
                    <a:lnTo>
                      <a:pt x="925" y="1548"/>
                    </a:lnTo>
                    <a:lnTo>
                      <a:pt x="950" y="1542"/>
                    </a:lnTo>
                    <a:lnTo>
                      <a:pt x="976" y="1535"/>
                    </a:lnTo>
                    <a:lnTo>
                      <a:pt x="1004" y="1529"/>
                    </a:lnTo>
                    <a:lnTo>
                      <a:pt x="1033" y="1522"/>
                    </a:lnTo>
                    <a:lnTo>
                      <a:pt x="1063" y="1514"/>
                    </a:lnTo>
                    <a:lnTo>
                      <a:pt x="1093" y="1507"/>
                    </a:lnTo>
                    <a:lnTo>
                      <a:pt x="1124" y="1498"/>
                    </a:lnTo>
                    <a:lnTo>
                      <a:pt x="1156" y="1490"/>
                    </a:lnTo>
                    <a:lnTo>
                      <a:pt x="1188" y="1481"/>
                    </a:lnTo>
                    <a:lnTo>
                      <a:pt x="1219" y="1471"/>
                    </a:lnTo>
                    <a:lnTo>
                      <a:pt x="1251" y="1461"/>
                    </a:lnTo>
                    <a:lnTo>
                      <a:pt x="1283" y="1451"/>
                    </a:lnTo>
                    <a:lnTo>
                      <a:pt x="1314" y="1441"/>
                    </a:lnTo>
                    <a:lnTo>
                      <a:pt x="1344" y="1430"/>
                    </a:lnTo>
                    <a:lnTo>
                      <a:pt x="1375" y="1419"/>
                    </a:lnTo>
                    <a:lnTo>
                      <a:pt x="1405" y="1407"/>
                    </a:lnTo>
                    <a:lnTo>
                      <a:pt x="1434" y="1395"/>
                    </a:lnTo>
                    <a:lnTo>
                      <a:pt x="1461" y="1383"/>
                    </a:lnTo>
                    <a:lnTo>
                      <a:pt x="1487" y="1371"/>
                    </a:lnTo>
                    <a:lnTo>
                      <a:pt x="1512" y="1358"/>
                    </a:lnTo>
                    <a:lnTo>
                      <a:pt x="1535" y="1345"/>
                    </a:lnTo>
                    <a:lnTo>
                      <a:pt x="1535" y="1331"/>
                    </a:lnTo>
                    <a:lnTo>
                      <a:pt x="1536" y="1291"/>
                    </a:lnTo>
                    <a:lnTo>
                      <a:pt x="1535" y="1231"/>
                    </a:lnTo>
                    <a:lnTo>
                      <a:pt x="1533" y="1151"/>
                    </a:lnTo>
                    <a:lnTo>
                      <a:pt x="1526" y="1056"/>
                    </a:lnTo>
                    <a:lnTo>
                      <a:pt x="1515" y="951"/>
                    </a:lnTo>
                    <a:lnTo>
                      <a:pt x="1499" y="836"/>
                    </a:lnTo>
                    <a:lnTo>
                      <a:pt x="1473" y="717"/>
                    </a:lnTo>
                    <a:lnTo>
                      <a:pt x="1441" y="598"/>
                    </a:lnTo>
                    <a:lnTo>
                      <a:pt x="1399" y="480"/>
                    </a:lnTo>
                    <a:lnTo>
                      <a:pt x="1346" y="367"/>
                    </a:lnTo>
                    <a:lnTo>
                      <a:pt x="1281" y="265"/>
                    </a:lnTo>
                    <a:lnTo>
                      <a:pt x="1203" y="175"/>
                    </a:lnTo>
                    <a:lnTo>
                      <a:pt x="1111" y="101"/>
                    </a:lnTo>
                    <a:lnTo>
                      <a:pt x="1002" y="47"/>
                    </a:lnTo>
                    <a:lnTo>
                      <a:pt x="877" y="16"/>
                    </a:lnTo>
                    <a:lnTo>
                      <a:pt x="874" y="14"/>
                    </a:lnTo>
                    <a:lnTo>
                      <a:pt x="865" y="13"/>
                    </a:lnTo>
                    <a:lnTo>
                      <a:pt x="853" y="11"/>
                    </a:lnTo>
                    <a:lnTo>
                      <a:pt x="834" y="8"/>
                    </a:lnTo>
                    <a:lnTo>
                      <a:pt x="813" y="4"/>
                    </a:lnTo>
                    <a:lnTo>
                      <a:pt x="786" y="2"/>
                    </a:lnTo>
                    <a:lnTo>
                      <a:pt x="757" y="1"/>
                    </a:lnTo>
                    <a:lnTo>
                      <a:pt x="725" y="0"/>
                    </a:lnTo>
                    <a:lnTo>
                      <a:pt x="689" y="1"/>
                    </a:lnTo>
                    <a:lnTo>
                      <a:pt x="652" y="3"/>
                    </a:lnTo>
                    <a:lnTo>
                      <a:pt x="613" y="8"/>
                    </a:lnTo>
                    <a:lnTo>
                      <a:pt x="572" y="16"/>
                    </a:lnTo>
                    <a:lnTo>
                      <a:pt x="530" y="27"/>
                    </a:lnTo>
                    <a:lnTo>
                      <a:pt x="486" y="40"/>
                    </a:lnTo>
                    <a:lnTo>
                      <a:pt x="443" y="58"/>
                    </a:lnTo>
                    <a:lnTo>
                      <a:pt x="400" y="80"/>
                    </a:lnTo>
                    <a:lnTo>
                      <a:pt x="356" y="107"/>
                    </a:lnTo>
                    <a:lnTo>
                      <a:pt x="314" y="138"/>
                    </a:lnTo>
                    <a:lnTo>
                      <a:pt x="273" y="175"/>
                    </a:lnTo>
                    <a:lnTo>
                      <a:pt x="233" y="218"/>
                    </a:lnTo>
                    <a:lnTo>
                      <a:pt x="194" y="266"/>
                    </a:lnTo>
                    <a:lnTo>
                      <a:pt x="159" y="320"/>
                    </a:lnTo>
                    <a:lnTo>
                      <a:pt x="126" y="382"/>
                    </a:lnTo>
                    <a:lnTo>
                      <a:pt x="96" y="452"/>
                    </a:lnTo>
                    <a:lnTo>
                      <a:pt x="69" y="528"/>
                    </a:lnTo>
                    <a:lnTo>
                      <a:pt x="46" y="613"/>
                    </a:lnTo>
                    <a:lnTo>
                      <a:pt x="28" y="704"/>
                    </a:lnTo>
                    <a:lnTo>
                      <a:pt x="13" y="806"/>
                    </a:lnTo>
                    <a:lnTo>
                      <a:pt x="4" y="917"/>
                    </a:lnTo>
                    <a:lnTo>
                      <a:pt x="0" y="1036"/>
                    </a:lnTo>
                    <a:lnTo>
                      <a:pt x="1" y="1166"/>
                    </a:lnTo>
                    <a:lnTo>
                      <a:pt x="9" y="1306"/>
                    </a:lnTo>
                    <a:lnTo>
                      <a:pt x="15" y="1306"/>
                    </a:lnTo>
                    <a:lnTo>
                      <a:pt x="30" y="1306"/>
                    </a:lnTo>
                    <a:lnTo>
                      <a:pt x="53" y="1305"/>
                    </a:lnTo>
                    <a:lnTo>
                      <a:pt x="83" y="1304"/>
                    </a:lnTo>
                    <a:lnTo>
                      <a:pt x="119" y="1303"/>
                    </a:lnTo>
                    <a:lnTo>
                      <a:pt x="160" y="1300"/>
                    </a:lnTo>
                    <a:lnTo>
                      <a:pt x="204" y="1296"/>
                    </a:lnTo>
                    <a:lnTo>
                      <a:pt x="250" y="1291"/>
                    </a:lnTo>
                    <a:lnTo>
                      <a:pt x="297" y="1285"/>
                    </a:lnTo>
                    <a:lnTo>
                      <a:pt x="343" y="1276"/>
                    </a:lnTo>
                    <a:lnTo>
                      <a:pt x="387" y="1268"/>
                    </a:lnTo>
                    <a:lnTo>
                      <a:pt x="428" y="1257"/>
                    </a:lnTo>
                    <a:lnTo>
                      <a:pt x="466" y="1243"/>
                    </a:lnTo>
                    <a:lnTo>
                      <a:pt x="497" y="1228"/>
                    </a:lnTo>
                    <a:lnTo>
                      <a:pt x="522" y="1211"/>
                    </a:lnTo>
                    <a:lnTo>
                      <a:pt x="538" y="1191"/>
                    </a:lnTo>
                    <a:lnTo>
                      <a:pt x="532" y="1189"/>
                    </a:lnTo>
                    <a:lnTo>
                      <a:pt x="515" y="1179"/>
                    </a:lnTo>
                    <a:lnTo>
                      <a:pt x="489" y="1164"/>
                    </a:lnTo>
                    <a:lnTo>
                      <a:pt x="457" y="1144"/>
                    </a:lnTo>
                    <a:lnTo>
                      <a:pt x="418" y="1119"/>
                    </a:lnTo>
                    <a:lnTo>
                      <a:pt x="377" y="1088"/>
                    </a:lnTo>
                    <a:lnTo>
                      <a:pt x="335" y="1054"/>
                    </a:lnTo>
                    <a:lnTo>
                      <a:pt x="292" y="1015"/>
                    </a:lnTo>
                    <a:lnTo>
                      <a:pt x="252" y="972"/>
                    </a:lnTo>
                    <a:lnTo>
                      <a:pt x="217" y="925"/>
                    </a:lnTo>
                    <a:lnTo>
                      <a:pt x="187" y="874"/>
                    </a:lnTo>
                    <a:lnTo>
                      <a:pt x="166" y="821"/>
                    </a:lnTo>
                    <a:lnTo>
                      <a:pt x="154" y="764"/>
                    </a:lnTo>
                    <a:lnTo>
                      <a:pt x="155" y="704"/>
                    </a:lnTo>
                    <a:lnTo>
                      <a:pt x="169" y="642"/>
                    </a:lnTo>
                    <a:lnTo>
                      <a:pt x="199" y="578"/>
                    </a:lnTo>
                    <a:lnTo>
                      <a:pt x="201" y="578"/>
                    </a:lnTo>
                    <a:lnTo>
                      <a:pt x="209" y="579"/>
                    </a:lnTo>
                    <a:lnTo>
                      <a:pt x="220" y="580"/>
                    </a:lnTo>
                    <a:lnTo>
                      <a:pt x="235" y="582"/>
                    </a:lnTo>
                    <a:lnTo>
                      <a:pt x="253" y="583"/>
                    </a:lnTo>
                    <a:lnTo>
                      <a:pt x="274" y="584"/>
                    </a:lnTo>
                    <a:lnTo>
                      <a:pt x="297" y="585"/>
                    </a:lnTo>
                    <a:lnTo>
                      <a:pt x="321" y="588"/>
                    </a:lnTo>
                    <a:lnTo>
                      <a:pt x="347" y="589"/>
                    </a:lnTo>
                    <a:lnTo>
                      <a:pt x="372" y="590"/>
                    </a:lnTo>
                    <a:lnTo>
                      <a:pt x="397" y="592"/>
                    </a:lnTo>
                    <a:lnTo>
                      <a:pt x="422" y="593"/>
                    </a:lnTo>
                    <a:lnTo>
                      <a:pt x="446" y="594"/>
                    </a:lnTo>
                    <a:lnTo>
                      <a:pt x="468" y="594"/>
                    </a:lnTo>
                    <a:lnTo>
                      <a:pt x="487" y="594"/>
                    </a:lnTo>
                    <a:lnTo>
                      <a:pt x="505" y="593"/>
                    </a:lnTo>
                    <a:lnTo>
                      <a:pt x="505" y="589"/>
                    </a:lnTo>
                    <a:lnTo>
                      <a:pt x="506" y="577"/>
                    </a:lnTo>
                    <a:lnTo>
                      <a:pt x="509" y="559"/>
                    </a:lnTo>
                    <a:lnTo>
                      <a:pt x="514" y="537"/>
                    </a:lnTo>
                    <a:lnTo>
                      <a:pt x="519" y="512"/>
                    </a:lnTo>
                    <a:lnTo>
                      <a:pt x="530" y="486"/>
                    </a:lnTo>
                    <a:lnTo>
                      <a:pt x="541" y="459"/>
                    </a:lnTo>
                    <a:lnTo>
                      <a:pt x="557" y="434"/>
                    </a:lnTo>
                    <a:lnTo>
                      <a:pt x="556" y="452"/>
                    </a:lnTo>
                    <a:lnTo>
                      <a:pt x="555" y="495"/>
                    </a:lnTo>
                    <a:lnTo>
                      <a:pt x="555" y="547"/>
                    </a:lnTo>
                    <a:lnTo>
                      <a:pt x="557" y="593"/>
                    </a:lnTo>
                    <a:lnTo>
                      <a:pt x="559" y="593"/>
                    </a:lnTo>
                    <a:lnTo>
                      <a:pt x="566" y="594"/>
                    </a:lnTo>
                    <a:lnTo>
                      <a:pt x="576" y="595"/>
                    </a:lnTo>
                    <a:lnTo>
                      <a:pt x="590" y="597"/>
                    </a:lnTo>
                    <a:lnTo>
                      <a:pt x="607" y="599"/>
                    </a:lnTo>
                    <a:lnTo>
                      <a:pt x="627" y="601"/>
                    </a:lnTo>
                    <a:lnTo>
                      <a:pt x="647" y="604"/>
                    </a:lnTo>
                    <a:lnTo>
                      <a:pt x="669" y="606"/>
                    </a:lnTo>
                    <a:lnTo>
                      <a:pt x="692" y="609"/>
                    </a:lnTo>
                    <a:lnTo>
                      <a:pt x="715" y="611"/>
                    </a:lnTo>
                    <a:lnTo>
                      <a:pt x="736" y="614"/>
                    </a:lnTo>
                    <a:lnTo>
                      <a:pt x="758" y="616"/>
                    </a:lnTo>
                    <a:lnTo>
                      <a:pt x="777" y="619"/>
                    </a:lnTo>
                    <a:lnTo>
                      <a:pt x="796" y="621"/>
                    </a:lnTo>
                    <a:lnTo>
                      <a:pt x="812" y="624"/>
                    </a:lnTo>
                    <a:lnTo>
                      <a:pt x="824" y="6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5" name="Freeform 27"/>
              <p:cNvSpPr>
                <a:spLocks/>
              </p:cNvSpPr>
              <p:nvPr/>
            </p:nvSpPr>
            <p:spPr bwMode="auto">
              <a:xfrm>
                <a:off x="4284" y="2120"/>
                <a:ext cx="718" cy="723"/>
              </a:xfrm>
              <a:custGeom>
                <a:avLst/>
                <a:gdLst>
                  <a:gd name="T0" fmla="*/ 131 w 1434"/>
                  <a:gd name="T1" fmla="*/ 74 h 1446"/>
                  <a:gd name="T2" fmla="*/ 115 w 1434"/>
                  <a:gd name="T3" fmla="*/ 94 h 1446"/>
                  <a:gd name="T4" fmla="*/ 103 w 1434"/>
                  <a:gd name="T5" fmla="*/ 125 h 1446"/>
                  <a:gd name="T6" fmla="*/ 32 w 1434"/>
                  <a:gd name="T7" fmla="*/ 123 h 1446"/>
                  <a:gd name="T8" fmla="*/ 26 w 1434"/>
                  <a:gd name="T9" fmla="*/ 138 h 1446"/>
                  <a:gd name="T10" fmla="*/ 21 w 1434"/>
                  <a:gd name="T11" fmla="*/ 163 h 1446"/>
                  <a:gd name="T12" fmla="*/ 23 w 1434"/>
                  <a:gd name="T13" fmla="*/ 194 h 1446"/>
                  <a:gd name="T14" fmla="*/ 38 w 1434"/>
                  <a:gd name="T15" fmla="*/ 230 h 1446"/>
                  <a:gd name="T16" fmla="*/ 59 w 1434"/>
                  <a:gd name="T17" fmla="*/ 257 h 1446"/>
                  <a:gd name="T18" fmla="*/ 61 w 1434"/>
                  <a:gd name="T19" fmla="*/ 260 h 1446"/>
                  <a:gd name="T20" fmla="*/ 68 w 1434"/>
                  <a:gd name="T21" fmla="*/ 266 h 1446"/>
                  <a:gd name="T22" fmla="*/ 78 w 1434"/>
                  <a:gd name="T23" fmla="*/ 273 h 1446"/>
                  <a:gd name="T24" fmla="*/ 95 w 1434"/>
                  <a:gd name="T25" fmla="*/ 281 h 1446"/>
                  <a:gd name="T26" fmla="*/ 117 w 1434"/>
                  <a:gd name="T27" fmla="*/ 289 h 1446"/>
                  <a:gd name="T28" fmla="*/ 114 w 1434"/>
                  <a:gd name="T29" fmla="*/ 290 h 1446"/>
                  <a:gd name="T30" fmla="*/ 107 w 1434"/>
                  <a:gd name="T31" fmla="*/ 293 h 1446"/>
                  <a:gd name="T32" fmla="*/ 96 w 1434"/>
                  <a:gd name="T33" fmla="*/ 296 h 1446"/>
                  <a:gd name="T34" fmla="*/ 81 w 1434"/>
                  <a:gd name="T35" fmla="*/ 300 h 1446"/>
                  <a:gd name="T36" fmla="*/ 63 w 1434"/>
                  <a:gd name="T37" fmla="*/ 303 h 1446"/>
                  <a:gd name="T38" fmla="*/ 53 w 1434"/>
                  <a:gd name="T39" fmla="*/ 298 h 1446"/>
                  <a:gd name="T40" fmla="*/ 43 w 1434"/>
                  <a:gd name="T41" fmla="*/ 279 h 1446"/>
                  <a:gd name="T42" fmla="*/ 37 w 1434"/>
                  <a:gd name="T43" fmla="*/ 258 h 1446"/>
                  <a:gd name="T44" fmla="*/ 37 w 1434"/>
                  <a:gd name="T45" fmla="*/ 267 h 1446"/>
                  <a:gd name="T46" fmla="*/ 39 w 1434"/>
                  <a:gd name="T47" fmla="*/ 288 h 1446"/>
                  <a:gd name="T48" fmla="*/ 5 w 1434"/>
                  <a:gd name="T49" fmla="*/ 310 h 1446"/>
                  <a:gd name="T50" fmla="*/ 1 w 1434"/>
                  <a:gd name="T51" fmla="*/ 270 h 1446"/>
                  <a:gd name="T52" fmla="*/ 6 w 1434"/>
                  <a:gd name="T53" fmla="*/ 173 h 1446"/>
                  <a:gd name="T54" fmla="*/ 26 w 1434"/>
                  <a:gd name="T55" fmla="*/ 94 h 1446"/>
                  <a:gd name="T56" fmla="*/ 34 w 1434"/>
                  <a:gd name="T57" fmla="*/ 80 h 1446"/>
                  <a:gd name="T58" fmla="*/ 51 w 1434"/>
                  <a:gd name="T59" fmla="*/ 55 h 1446"/>
                  <a:gd name="T60" fmla="*/ 81 w 1434"/>
                  <a:gd name="T61" fmla="*/ 28 h 1446"/>
                  <a:gd name="T62" fmla="*/ 124 w 1434"/>
                  <a:gd name="T63" fmla="*/ 7 h 1446"/>
                  <a:gd name="T64" fmla="*/ 181 w 1434"/>
                  <a:gd name="T65" fmla="*/ 0 h 1446"/>
                  <a:gd name="T66" fmla="*/ 189 w 1434"/>
                  <a:gd name="T67" fmla="*/ 1 h 1446"/>
                  <a:gd name="T68" fmla="*/ 211 w 1434"/>
                  <a:gd name="T69" fmla="*/ 5 h 1446"/>
                  <a:gd name="T70" fmla="*/ 240 w 1434"/>
                  <a:gd name="T71" fmla="*/ 15 h 1446"/>
                  <a:gd name="T72" fmla="*/ 271 w 1434"/>
                  <a:gd name="T73" fmla="*/ 35 h 1446"/>
                  <a:gd name="T74" fmla="*/ 300 w 1434"/>
                  <a:gd name="T75" fmla="*/ 67 h 1446"/>
                  <a:gd name="T76" fmla="*/ 310 w 1434"/>
                  <a:gd name="T77" fmla="*/ 84 h 1446"/>
                  <a:gd name="T78" fmla="*/ 320 w 1434"/>
                  <a:gd name="T79" fmla="*/ 102 h 1446"/>
                  <a:gd name="T80" fmla="*/ 334 w 1434"/>
                  <a:gd name="T81" fmla="*/ 137 h 1446"/>
                  <a:gd name="T82" fmla="*/ 347 w 1434"/>
                  <a:gd name="T83" fmla="*/ 188 h 1446"/>
                  <a:gd name="T84" fmla="*/ 357 w 1434"/>
                  <a:gd name="T85" fmla="*/ 258 h 1446"/>
                  <a:gd name="T86" fmla="*/ 359 w 1434"/>
                  <a:gd name="T87" fmla="*/ 315 h 1446"/>
                  <a:gd name="T88" fmla="*/ 350 w 1434"/>
                  <a:gd name="T89" fmla="*/ 319 h 1446"/>
                  <a:gd name="T90" fmla="*/ 335 w 1434"/>
                  <a:gd name="T91" fmla="*/ 326 h 1446"/>
                  <a:gd name="T92" fmla="*/ 316 w 1434"/>
                  <a:gd name="T93" fmla="*/ 335 h 1446"/>
                  <a:gd name="T94" fmla="*/ 295 w 1434"/>
                  <a:gd name="T95" fmla="*/ 342 h 1446"/>
                  <a:gd name="T96" fmla="*/ 276 w 1434"/>
                  <a:gd name="T97" fmla="*/ 348 h 1446"/>
                  <a:gd name="T98" fmla="*/ 280 w 1434"/>
                  <a:gd name="T99" fmla="*/ 303 h 1446"/>
                  <a:gd name="T100" fmla="*/ 278 w 1434"/>
                  <a:gd name="T101" fmla="*/ 294 h 1446"/>
                  <a:gd name="T102" fmla="*/ 272 w 1434"/>
                  <a:gd name="T103" fmla="*/ 323 h 1446"/>
                  <a:gd name="T104" fmla="*/ 262 w 1434"/>
                  <a:gd name="T105" fmla="*/ 350 h 1446"/>
                  <a:gd name="T106" fmla="*/ 207 w 1434"/>
                  <a:gd name="T107" fmla="*/ 342 h 1446"/>
                  <a:gd name="T108" fmla="*/ 217 w 1434"/>
                  <a:gd name="T109" fmla="*/ 257 h 1446"/>
                  <a:gd name="T110" fmla="*/ 207 w 1434"/>
                  <a:gd name="T111" fmla="*/ 135 h 1446"/>
                  <a:gd name="T112" fmla="*/ 137 w 1434"/>
                  <a:gd name="T113" fmla="*/ 99 h 144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34"/>
                  <a:gd name="T172" fmla="*/ 0 h 1446"/>
                  <a:gd name="T173" fmla="*/ 1434 w 1434"/>
                  <a:gd name="T174" fmla="*/ 1446 h 144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34" h="1446">
                    <a:moveTo>
                      <a:pt x="541" y="274"/>
                    </a:moveTo>
                    <a:lnTo>
                      <a:pt x="536" y="279"/>
                    </a:lnTo>
                    <a:lnTo>
                      <a:pt x="522" y="293"/>
                    </a:lnTo>
                    <a:lnTo>
                      <a:pt x="504" y="314"/>
                    </a:lnTo>
                    <a:lnTo>
                      <a:pt x="483" y="342"/>
                    </a:lnTo>
                    <a:lnTo>
                      <a:pt x="460" y="377"/>
                    </a:lnTo>
                    <a:lnTo>
                      <a:pt x="439" y="415"/>
                    </a:lnTo>
                    <a:lnTo>
                      <a:pt x="421" y="457"/>
                    </a:lnTo>
                    <a:lnTo>
                      <a:pt x="411" y="502"/>
                    </a:lnTo>
                    <a:lnTo>
                      <a:pt x="134" y="482"/>
                    </a:lnTo>
                    <a:lnTo>
                      <a:pt x="132" y="485"/>
                    </a:lnTo>
                    <a:lnTo>
                      <a:pt x="128" y="495"/>
                    </a:lnTo>
                    <a:lnTo>
                      <a:pt x="121" y="508"/>
                    </a:lnTo>
                    <a:lnTo>
                      <a:pt x="113" y="528"/>
                    </a:lnTo>
                    <a:lnTo>
                      <a:pt x="104" y="552"/>
                    </a:lnTo>
                    <a:lnTo>
                      <a:pt x="96" y="580"/>
                    </a:lnTo>
                    <a:lnTo>
                      <a:pt x="88" y="613"/>
                    </a:lnTo>
                    <a:lnTo>
                      <a:pt x="83" y="649"/>
                    </a:lnTo>
                    <a:lnTo>
                      <a:pt x="82" y="689"/>
                    </a:lnTo>
                    <a:lnTo>
                      <a:pt x="84" y="731"/>
                    </a:lnTo>
                    <a:lnTo>
                      <a:pt x="91" y="776"/>
                    </a:lnTo>
                    <a:lnTo>
                      <a:pt x="105" y="823"/>
                    </a:lnTo>
                    <a:lnTo>
                      <a:pt x="124" y="872"/>
                    </a:lnTo>
                    <a:lnTo>
                      <a:pt x="152" y="922"/>
                    </a:lnTo>
                    <a:lnTo>
                      <a:pt x="187" y="974"/>
                    </a:lnTo>
                    <a:lnTo>
                      <a:pt x="233" y="1026"/>
                    </a:lnTo>
                    <a:lnTo>
                      <a:pt x="234" y="1027"/>
                    </a:lnTo>
                    <a:lnTo>
                      <a:pt x="235" y="1030"/>
                    </a:lnTo>
                    <a:lnTo>
                      <a:pt x="238" y="1033"/>
                    </a:lnTo>
                    <a:lnTo>
                      <a:pt x="244" y="1038"/>
                    </a:lnTo>
                    <a:lnTo>
                      <a:pt x="251" y="1046"/>
                    </a:lnTo>
                    <a:lnTo>
                      <a:pt x="259" y="1053"/>
                    </a:lnTo>
                    <a:lnTo>
                      <a:pt x="269" y="1062"/>
                    </a:lnTo>
                    <a:lnTo>
                      <a:pt x="282" y="1072"/>
                    </a:lnTo>
                    <a:lnTo>
                      <a:pt x="297" y="1082"/>
                    </a:lnTo>
                    <a:lnTo>
                      <a:pt x="312" y="1092"/>
                    </a:lnTo>
                    <a:lnTo>
                      <a:pt x="332" y="1103"/>
                    </a:lnTo>
                    <a:lnTo>
                      <a:pt x="354" y="1113"/>
                    </a:lnTo>
                    <a:lnTo>
                      <a:pt x="378" y="1124"/>
                    </a:lnTo>
                    <a:lnTo>
                      <a:pt x="404" y="1135"/>
                    </a:lnTo>
                    <a:lnTo>
                      <a:pt x="433" y="1145"/>
                    </a:lnTo>
                    <a:lnTo>
                      <a:pt x="465" y="1155"/>
                    </a:lnTo>
                    <a:lnTo>
                      <a:pt x="464" y="1155"/>
                    </a:lnTo>
                    <a:lnTo>
                      <a:pt x="461" y="1157"/>
                    </a:lnTo>
                    <a:lnTo>
                      <a:pt x="455" y="1160"/>
                    </a:lnTo>
                    <a:lnTo>
                      <a:pt x="448" y="1162"/>
                    </a:lnTo>
                    <a:lnTo>
                      <a:pt x="438" y="1166"/>
                    </a:lnTo>
                    <a:lnTo>
                      <a:pt x="427" y="1170"/>
                    </a:lnTo>
                    <a:lnTo>
                      <a:pt x="414" y="1175"/>
                    </a:lnTo>
                    <a:lnTo>
                      <a:pt x="399" y="1180"/>
                    </a:lnTo>
                    <a:lnTo>
                      <a:pt x="382" y="1184"/>
                    </a:lnTo>
                    <a:lnTo>
                      <a:pt x="364" y="1189"/>
                    </a:lnTo>
                    <a:lnTo>
                      <a:pt x="343" y="1194"/>
                    </a:lnTo>
                    <a:lnTo>
                      <a:pt x="323" y="1198"/>
                    </a:lnTo>
                    <a:lnTo>
                      <a:pt x="300" y="1203"/>
                    </a:lnTo>
                    <a:lnTo>
                      <a:pt x="276" y="1207"/>
                    </a:lnTo>
                    <a:lnTo>
                      <a:pt x="250" y="1209"/>
                    </a:lnTo>
                    <a:lnTo>
                      <a:pt x="223" y="1212"/>
                    </a:lnTo>
                    <a:lnTo>
                      <a:pt x="220" y="1207"/>
                    </a:lnTo>
                    <a:lnTo>
                      <a:pt x="212" y="1192"/>
                    </a:lnTo>
                    <a:lnTo>
                      <a:pt x="199" y="1171"/>
                    </a:lnTo>
                    <a:lnTo>
                      <a:pt x="186" y="1144"/>
                    </a:lnTo>
                    <a:lnTo>
                      <a:pt x="172" y="1115"/>
                    </a:lnTo>
                    <a:lnTo>
                      <a:pt x="160" y="1084"/>
                    </a:lnTo>
                    <a:lnTo>
                      <a:pt x="152" y="1056"/>
                    </a:lnTo>
                    <a:lnTo>
                      <a:pt x="148" y="1031"/>
                    </a:lnTo>
                    <a:lnTo>
                      <a:pt x="148" y="1035"/>
                    </a:lnTo>
                    <a:lnTo>
                      <a:pt x="147" y="1047"/>
                    </a:lnTo>
                    <a:lnTo>
                      <a:pt x="146" y="1066"/>
                    </a:lnTo>
                    <a:lnTo>
                      <a:pt x="146" y="1090"/>
                    </a:lnTo>
                    <a:lnTo>
                      <a:pt x="148" y="1119"/>
                    </a:lnTo>
                    <a:lnTo>
                      <a:pt x="153" y="1150"/>
                    </a:lnTo>
                    <a:lnTo>
                      <a:pt x="161" y="1183"/>
                    </a:lnTo>
                    <a:lnTo>
                      <a:pt x="172" y="1218"/>
                    </a:lnTo>
                    <a:lnTo>
                      <a:pt x="17" y="1238"/>
                    </a:lnTo>
                    <a:lnTo>
                      <a:pt x="13" y="1218"/>
                    </a:lnTo>
                    <a:lnTo>
                      <a:pt x="8" y="1162"/>
                    </a:lnTo>
                    <a:lnTo>
                      <a:pt x="2" y="1077"/>
                    </a:lnTo>
                    <a:lnTo>
                      <a:pt x="0" y="965"/>
                    </a:lnTo>
                    <a:lnTo>
                      <a:pt x="5" y="835"/>
                    </a:lnTo>
                    <a:lnTo>
                      <a:pt x="21" y="690"/>
                    </a:lnTo>
                    <a:lnTo>
                      <a:pt x="52" y="537"/>
                    </a:lnTo>
                    <a:lnTo>
                      <a:pt x="101" y="381"/>
                    </a:lnTo>
                    <a:lnTo>
                      <a:pt x="104" y="376"/>
                    </a:lnTo>
                    <a:lnTo>
                      <a:pt x="109" y="363"/>
                    </a:lnTo>
                    <a:lnTo>
                      <a:pt x="118" y="343"/>
                    </a:lnTo>
                    <a:lnTo>
                      <a:pt x="133" y="319"/>
                    </a:lnTo>
                    <a:lnTo>
                      <a:pt x="153" y="288"/>
                    </a:lnTo>
                    <a:lnTo>
                      <a:pt x="176" y="254"/>
                    </a:lnTo>
                    <a:lnTo>
                      <a:pt x="204" y="220"/>
                    </a:lnTo>
                    <a:lnTo>
                      <a:pt x="238" y="182"/>
                    </a:lnTo>
                    <a:lnTo>
                      <a:pt x="278" y="147"/>
                    </a:lnTo>
                    <a:lnTo>
                      <a:pt x="323" y="112"/>
                    </a:lnTo>
                    <a:lnTo>
                      <a:pt x="373" y="80"/>
                    </a:lnTo>
                    <a:lnTo>
                      <a:pt x="430" y="51"/>
                    </a:lnTo>
                    <a:lnTo>
                      <a:pt x="493" y="28"/>
                    </a:lnTo>
                    <a:lnTo>
                      <a:pt x="562" y="10"/>
                    </a:lnTo>
                    <a:lnTo>
                      <a:pt x="639" y="2"/>
                    </a:lnTo>
                    <a:lnTo>
                      <a:pt x="722" y="0"/>
                    </a:lnTo>
                    <a:lnTo>
                      <a:pt x="726" y="0"/>
                    </a:lnTo>
                    <a:lnTo>
                      <a:pt x="737" y="2"/>
                    </a:lnTo>
                    <a:lnTo>
                      <a:pt x="755" y="3"/>
                    </a:lnTo>
                    <a:lnTo>
                      <a:pt x="779" y="7"/>
                    </a:lnTo>
                    <a:lnTo>
                      <a:pt x="808" y="12"/>
                    </a:lnTo>
                    <a:lnTo>
                      <a:pt x="841" y="20"/>
                    </a:lnTo>
                    <a:lnTo>
                      <a:pt x="876" y="30"/>
                    </a:lnTo>
                    <a:lnTo>
                      <a:pt x="915" y="44"/>
                    </a:lnTo>
                    <a:lnTo>
                      <a:pt x="956" y="61"/>
                    </a:lnTo>
                    <a:lnTo>
                      <a:pt x="998" y="83"/>
                    </a:lnTo>
                    <a:lnTo>
                      <a:pt x="1041" y="108"/>
                    </a:lnTo>
                    <a:lnTo>
                      <a:pt x="1082" y="139"/>
                    </a:lnTo>
                    <a:lnTo>
                      <a:pt x="1123" y="175"/>
                    </a:lnTo>
                    <a:lnTo>
                      <a:pt x="1160" y="217"/>
                    </a:lnTo>
                    <a:lnTo>
                      <a:pt x="1196" y="265"/>
                    </a:lnTo>
                    <a:lnTo>
                      <a:pt x="1228" y="320"/>
                    </a:lnTo>
                    <a:lnTo>
                      <a:pt x="1230" y="324"/>
                    </a:lnTo>
                    <a:lnTo>
                      <a:pt x="1237" y="334"/>
                    </a:lnTo>
                    <a:lnTo>
                      <a:pt x="1247" y="351"/>
                    </a:lnTo>
                    <a:lnTo>
                      <a:pt x="1260" y="376"/>
                    </a:lnTo>
                    <a:lnTo>
                      <a:pt x="1276" y="408"/>
                    </a:lnTo>
                    <a:lnTo>
                      <a:pt x="1293" y="448"/>
                    </a:lnTo>
                    <a:lnTo>
                      <a:pt x="1312" y="493"/>
                    </a:lnTo>
                    <a:lnTo>
                      <a:pt x="1332" y="548"/>
                    </a:lnTo>
                    <a:lnTo>
                      <a:pt x="1350" y="610"/>
                    </a:lnTo>
                    <a:lnTo>
                      <a:pt x="1369" y="678"/>
                    </a:lnTo>
                    <a:lnTo>
                      <a:pt x="1386" y="755"/>
                    </a:lnTo>
                    <a:lnTo>
                      <a:pt x="1402" y="840"/>
                    </a:lnTo>
                    <a:lnTo>
                      <a:pt x="1415" y="932"/>
                    </a:lnTo>
                    <a:lnTo>
                      <a:pt x="1425" y="1032"/>
                    </a:lnTo>
                    <a:lnTo>
                      <a:pt x="1432" y="1141"/>
                    </a:lnTo>
                    <a:lnTo>
                      <a:pt x="1434" y="1258"/>
                    </a:lnTo>
                    <a:lnTo>
                      <a:pt x="1432" y="1259"/>
                    </a:lnTo>
                    <a:lnTo>
                      <a:pt x="1425" y="1263"/>
                    </a:lnTo>
                    <a:lnTo>
                      <a:pt x="1414" y="1267"/>
                    </a:lnTo>
                    <a:lnTo>
                      <a:pt x="1399" y="1275"/>
                    </a:lnTo>
                    <a:lnTo>
                      <a:pt x="1382" y="1284"/>
                    </a:lnTo>
                    <a:lnTo>
                      <a:pt x="1361" y="1292"/>
                    </a:lnTo>
                    <a:lnTo>
                      <a:pt x="1338" y="1303"/>
                    </a:lnTo>
                    <a:lnTo>
                      <a:pt x="1313" y="1315"/>
                    </a:lnTo>
                    <a:lnTo>
                      <a:pt x="1287" y="1326"/>
                    </a:lnTo>
                    <a:lnTo>
                      <a:pt x="1260" y="1337"/>
                    </a:lnTo>
                    <a:lnTo>
                      <a:pt x="1232" y="1348"/>
                    </a:lnTo>
                    <a:lnTo>
                      <a:pt x="1205" y="1358"/>
                    </a:lnTo>
                    <a:lnTo>
                      <a:pt x="1178" y="1368"/>
                    </a:lnTo>
                    <a:lnTo>
                      <a:pt x="1150" y="1376"/>
                    </a:lnTo>
                    <a:lnTo>
                      <a:pt x="1125" y="1384"/>
                    </a:lnTo>
                    <a:lnTo>
                      <a:pt x="1101" y="1390"/>
                    </a:lnTo>
                    <a:lnTo>
                      <a:pt x="1104" y="1362"/>
                    </a:lnTo>
                    <a:lnTo>
                      <a:pt x="1112" y="1292"/>
                    </a:lnTo>
                    <a:lnTo>
                      <a:pt x="1117" y="1212"/>
                    </a:lnTo>
                    <a:lnTo>
                      <a:pt x="1116" y="1146"/>
                    </a:lnTo>
                    <a:lnTo>
                      <a:pt x="1115" y="1154"/>
                    </a:lnTo>
                    <a:lnTo>
                      <a:pt x="1110" y="1176"/>
                    </a:lnTo>
                    <a:lnTo>
                      <a:pt x="1103" y="1208"/>
                    </a:lnTo>
                    <a:lnTo>
                      <a:pt x="1094" y="1246"/>
                    </a:lnTo>
                    <a:lnTo>
                      <a:pt x="1084" y="1289"/>
                    </a:lnTo>
                    <a:lnTo>
                      <a:pt x="1073" y="1331"/>
                    </a:lnTo>
                    <a:lnTo>
                      <a:pt x="1059" y="1369"/>
                    </a:lnTo>
                    <a:lnTo>
                      <a:pt x="1045" y="1400"/>
                    </a:lnTo>
                    <a:lnTo>
                      <a:pt x="807" y="1446"/>
                    </a:lnTo>
                    <a:lnTo>
                      <a:pt x="812" y="1426"/>
                    </a:lnTo>
                    <a:lnTo>
                      <a:pt x="825" y="1368"/>
                    </a:lnTo>
                    <a:lnTo>
                      <a:pt x="841" y="1279"/>
                    </a:lnTo>
                    <a:lnTo>
                      <a:pt x="857" y="1162"/>
                    </a:lnTo>
                    <a:lnTo>
                      <a:pt x="867" y="1025"/>
                    </a:lnTo>
                    <a:lnTo>
                      <a:pt x="868" y="871"/>
                    </a:lnTo>
                    <a:lnTo>
                      <a:pt x="856" y="708"/>
                    </a:lnTo>
                    <a:lnTo>
                      <a:pt x="825" y="539"/>
                    </a:lnTo>
                    <a:lnTo>
                      <a:pt x="551" y="497"/>
                    </a:lnTo>
                    <a:lnTo>
                      <a:pt x="550" y="466"/>
                    </a:lnTo>
                    <a:lnTo>
                      <a:pt x="546" y="397"/>
                    </a:lnTo>
                    <a:lnTo>
                      <a:pt x="542" y="322"/>
                    </a:lnTo>
                    <a:lnTo>
                      <a:pt x="541" y="274"/>
                    </a:lnTo>
                    <a:close/>
                  </a:path>
                </a:pathLst>
              </a:custGeom>
              <a:solidFill>
                <a:srgbClr val="E5A8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Freeform 28"/>
              <p:cNvSpPr>
                <a:spLocks/>
              </p:cNvSpPr>
              <p:nvPr/>
            </p:nvSpPr>
            <p:spPr bwMode="auto">
              <a:xfrm>
                <a:off x="4306" y="2202"/>
                <a:ext cx="664" cy="370"/>
              </a:xfrm>
              <a:custGeom>
                <a:avLst/>
                <a:gdLst>
                  <a:gd name="T0" fmla="*/ 132 w 1329"/>
                  <a:gd name="T1" fmla="*/ 10 h 741"/>
                  <a:gd name="T2" fmla="*/ 143 w 1329"/>
                  <a:gd name="T3" fmla="*/ 31 h 741"/>
                  <a:gd name="T4" fmla="*/ 158 w 1329"/>
                  <a:gd name="T5" fmla="*/ 51 h 741"/>
                  <a:gd name="T6" fmla="*/ 172 w 1329"/>
                  <a:gd name="T7" fmla="*/ 52 h 741"/>
                  <a:gd name="T8" fmla="*/ 186 w 1329"/>
                  <a:gd name="T9" fmla="*/ 23 h 741"/>
                  <a:gd name="T10" fmla="*/ 197 w 1329"/>
                  <a:gd name="T11" fmla="*/ 31 h 741"/>
                  <a:gd name="T12" fmla="*/ 210 w 1329"/>
                  <a:gd name="T13" fmla="*/ 52 h 741"/>
                  <a:gd name="T14" fmla="*/ 224 w 1329"/>
                  <a:gd name="T15" fmla="*/ 71 h 741"/>
                  <a:gd name="T16" fmla="*/ 238 w 1329"/>
                  <a:gd name="T17" fmla="*/ 84 h 741"/>
                  <a:gd name="T18" fmla="*/ 246 w 1329"/>
                  <a:gd name="T19" fmla="*/ 82 h 741"/>
                  <a:gd name="T20" fmla="*/ 249 w 1329"/>
                  <a:gd name="T21" fmla="*/ 56 h 741"/>
                  <a:gd name="T22" fmla="*/ 257 w 1329"/>
                  <a:gd name="T23" fmla="*/ 49 h 741"/>
                  <a:gd name="T24" fmla="*/ 271 w 1329"/>
                  <a:gd name="T25" fmla="*/ 63 h 741"/>
                  <a:gd name="T26" fmla="*/ 283 w 1329"/>
                  <a:gd name="T27" fmla="*/ 62 h 741"/>
                  <a:gd name="T28" fmla="*/ 289 w 1329"/>
                  <a:gd name="T29" fmla="*/ 59 h 741"/>
                  <a:gd name="T30" fmla="*/ 300 w 1329"/>
                  <a:gd name="T31" fmla="*/ 61 h 741"/>
                  <a:gd name="T32" fmla="*/ 309 w 1329"/>
                  <a:gd name="T33" fmla="*/ 63 h 741"/>
                  <a:gd name="T34" fmla="*/ 328 w 1329"/>
                  <a:gd name="T35" fmla="*/ 115 h 741"/>
                  <a:gd name="T36" fmla="*/ 328 w 1329"/>
                  <a:gd name="T37" fmla="*/ 134 h 741"/>
                  <a:gd name="T38" fmla="*/ 316 w 1329"/>
                  <a:gd name="T39" fmla="*/ 129 h 741"/>
                  <a:gd name="T40" fmla="*/ 307 w 1329"/>
                  <a:gd name="T41" fmla="*/ 126 h 741"/>
                  <a:gd name="T42" fmla="*/ 303 w 1329"/>
                  <a:gd name="T43" fmla="*/ 147 h 741"/>
                  <a:gd name="T44" fmla="*/ 295 w 1329"/>
                  <a:gd name="T45" fmla="*/ 176 h 741"/>
                  <a:gd name="T46" fmla="*/ 281 w 1329"/>
                  <a:gd name="T47" fmla="*/ 182 h 741"/>
                  <a:gd name="T48" fmla="*/ 268 w 1329"/>
                  <a:gd name="T49" fmla="*/ 152 h 741"/>
                  <a:gd name="T50" fmla="*/ 250 w 1329"/>
                  <a:gd name="T51" fmla="*/ 150 h 741"/>
                  <a:gd name="T52" fmla="*/ 237 w 1329"/>
                  <a:gd name="T53" fmla="*/ 175 h 741"/>
                  <a:gd name="T54" fmla="*/ 226 w 1329"/>
                  <a:gd name="T55" fmla="*/ 179 h 741"/>
                  <a:gd name="T56" fmla="*/ 214 w 1329"/>
                  <a:gd name="T57" fmla="*/ 158 h 741"/>
                  <a:gd name="T58" fmla="*/ 205 w 1329"/>
                  <a:gd name="T59" fmla="*/ 149 h 741"/>
                  <a:gd name="T60" fmla="*/ 124 w 1329"/>
                  <a:gd name="T61" fmla="*/ 27 h 741"/>
                  <a:gd name="T62" fmla="*/ 111 w 1329"/>
                  <a:gd name="T63" fmla="*/ 44 h 741"/>
                  <a:gd name="T64" fmla="*/ 92 w 1329"/>
                  <a:gd name="T65" fmla="*/ 84 h 741"/>
                  <a:gd name="T66" fmla="*/ 82 w 1329"/>
                  <a:gd name="T67" fmla="*/ 83 h 741"/>
                  <a:gd name="T68" fmla="*/ 59 w 1329"/>
                  <a:gd name="T69" fmla="*/ 82 h 741"/>
                  <a:gd name="T70" fmla="*/ 36 w 1329"/>
                  <a:gd name="T71" fmla="*/ 80 h 741"/>
                  <a:gd name="T72" fmla="*/ 22 w 1329"/>
                  <a:gd name="T73" fmla="*/ 80 h 741"/>
                  <a:gd name="T74" fmla="*/ 16 w 1329"/>
                  <a:gd name="T75" fmla="*/ 93 h 741"/>
                  <a:gd name="T76" fmla="*/ 12 w 1329"/>
                  <a:gd name="T77" fmla="*/ 105 h 741"/>
                  <a:gd name="T78" fmla="*/ 4 w 1329"/>
                  <a:gd name="T79" fmla="*/ 114 h 741"/>
                  <a:gd name="T80" fmla="*/ 1 w 1329"/>
                  <a:gd name="T81" fmla="*/ 97 h 741"/>
                  <a:gd name="T82" fmla="*/ 9 w 1329"/>
                  <a:gd name="T83" fmla="*/ 68 h 741"/>
                  <a:gd name="T84" fmla="*/ 20 w 1329"/>
                  <a:gd name="T85" fmla="*/ 41 h 741"/>
                  <a:gd name="T86" fmla="*/ 35 w 1329"/>
                  <a:gd name="T87" fmla="*/ 18 h 741"/>
                  <a:gd name="T88" fmla="*/ 50 w 1329"/>
                  <a:gd name="T89" fmla="*/ 2 h 741"/>
                  <a:gd name="T90" fmla="*/ 52 w 1329"/>
                  <a:gd name="T91" fmla="*/ 19 h 741"/>
                  <a:gd name="T92" fmla="*/ 40 w 1329"/>
                  <a:gd name="T93" fmla="*/ 48 h 741"/>
                  <a:gd name="T94" fmla="*/ 47 w 1329"/>
                  <a:gd name="T95" fmla="*/ 38 h 741"/>
                  <a:gd name="T96" fmla="*/ 62 w 1329"/>
                  <a:gd name="T97" fmla="*/ 23 h 741"/>
                  <a:gd name="T98" fmla="*/ 75 w 1329"/>
                  <a:gd name="T99" fmla="*/ 19 h 741"/>
                  <a:gd name="T100" fmla="*/ 75 w 1329"/>
                  <a:gd name="T101" fmla="*/ 45 h 741"/>
                  <a:gd name="T102" fmla="*/ 80 w 1329"/>
                  <a:gd name="T103" fmla="*/ 46 h 741"/>
                  <a:gd name="T104" fmla="*/ 97 w 1329"/>
                  <a:gd name="T105" fmla="*/ 27 h 741"/>
                  <a:gd name="T106" fmla="*/ 116 w 1329"/>
                  <a:gd name="T107" fmla="*/ 6 h 741"/>
                  <a:gd name="T108" fmla="*/ 129 w 1329"/>
                  <a:gd name="T109" fmla="*/ 2 h 74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329"/>
                  <a:gd name="T166" fmla="*/ 0 h 741"/>
                  <a:gd name="T167" fmla="*/ 1329 w 1329"/>
                  <a:gd name="T168" fmla="*/ 741 h 74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329" h="741">
                    <a:moveTo>
                      <a:pt x="518" y="11"/>
                    </a:moveTo>
                    <a:lnTo>
                      <a:pt x="519" y="15"/>
                    </a:lnTo>
                    <a:lnTo>
                      <a:pt x="524" y="25"/>
                    </a:lnTo>
                    <a:lnTo>
                      <a:pt x="530" y="40"/>
                    </a:lnTo>
                    <a:lnTo>
                      <a:pt x="539" y="58"/>
                    </a:lnTo>
                    <a:lnTo>
                      <a:pt x="549" y="79"/>
                    </a:lnTo>
                    <a:lnTo>
                      <a:pt x="560" y="103"/>
                    </a:lnTo>
                    <a:lnTo>
                      <a:pt x="574" y="126"/>
                    </a:lnTo>
                    <a:lnTo>
                      <a:pt x="588" y="150"/>
                    </a:lnTo>
                    <a:lnTo>
                      <a:pt x="603" y="172"/>
                    </a:lnTo>
                    <a:lnTo>
                      <a:pt x="618" y="191"/>
                    </a:lnTo>
                    <a:lnTo>
                      <a:pt x="634" y="207"/>
                    </a:lnTo>
                    <a:lnTo>
                      <a:pt x="648" y="217"/>
                    </a:lnTo>
                    <a:lnTo>
                      <a:pt x="663" y="222"/>
                    </a:lnTo>
                    <a:lnTo>
                      <a:pt x="677" y="218"/>
                    </a:lnTo>
                    <a:lnTo>
                      <a:pt x="691" y="208"/>
                    </a:lnTo>
                    <a:lnTo>
                      <a:pt x="702" y="187"/>
                    </a:lnTo>
                    <a:lnTo>
                      <a:pt x="721" y="142"/>
                    </a:lnTo>
                    <a:lnTo>
                      <a:pt x="735" y="113"/>
                    </a:lnTo>
                    <a:lnTo>
                      <a:pt x="747" y="94"/>
                    </a:lnTo>
                    <a:lnTo>
                      <a:pt x="756" y="87"/>
                    </a:lnTo>
                    <a:lnTo>
                      <a:pt x="765" y="90"/>
                    </a:lnTo>
                    <a:lnTo>
                      <a:pt x="775" y="104"/>
                    </a:lnTo>
                    <a:lnTo>
                      <a:pt x="788" y="125"/>
                    </a:lnTo>
                    <a:lnTo>
                      <a:pt x="805" y="155"/>
                    </a:lnTo>
                    <a:lnTo>
                      <a:pt x="815" y="172"/>
                    </a:lnTo>
                    <a:lnTo>
                      <a:pt x="828" y="191"/>
                    </a:lnTo>
                    <a:lnTo>
                      <a:pt x="840" y="210"/>
                    </a:lnTo>
                    <a:lnTo>
                      <a:pt x="854" y="230"/>
                    </a:lnTo>
                    <a:lnTo>
                      <a:pt x="869" y="250"/>
                    </a:lnTo>
                    <a:lnTo>
                      <a:pt x="883" y="270"/>
                    </a:lnTo>
                    <a:lnTo>
                      <a:pt x="898" y="287"/>
                    </a:lnTo>
                    <a:lnTo>
                      <a:pt x="913" y="303"/>
                    </a:lnTo>
                    <a:lnTo>
                      <a:pt x="928" y="318"/>
                    </a:lnTo>
                    <a:lnTo>
                      <a:pt x="941" y="329"/>
                    </a:lnTo>
                    <a:lnTo>
                      <a:pt x="953" y="338"/>
                    </a:lnTo>
                    <a:lnTo>
                      <a:pt x="964" y="343"/>
                    </a:lnTo>
                    <a:lnTo>
                      <a:pt x="974" y="343"/>
                    </a:lnTo>
                    <a:lnTo>
                      <a:pt x="980" y="339"/>
                    </a:lnTo>
                    <a:lnTo>
                      <a:pt x="986" y="329"/>
                    </a:lnTo>
                    <a:lnTo>
                      <a:pt x="988" y="314"/>
                    </a:lnTo>
                    <a:lnTo>
                      <a:pt x="992" y="280"/>
                    </a:lnTo>
                    <a:lnTo>
                      <a:pt x="995" y="250"/>
                    </a:lnTo>
                    <a:lnTo>
                      <a:pt x="999" y="225"/>
                    </a:lnTo>
                    <a:lnTo>
                      <a:pt x="1003" y="205"/>
                    </a:lnTo>
                    <a:lnTo>
                      <a:pt x="1010" y="193"/>
                    </a:lnTo>
                    <a:lnTo>
                      <a:pt x="1018" y="189"/>
                    </a:lnTo>
                    <a:lnTo>
                      <a:pt x="1028" y="196"/>
                    </a:lnTo>
                    <a:lnTo>
                      <a:pt x="1041" y="210"/>
                    </a:lnTo>
                    <a:lnTo>
                      <a:pt x="1056" y="229"/>
                    </a:lnTo>
                    <a:lnTo>
                      <a:pt x="1071" y="244"/>
                    </a:lnTo>
                    <a:lnTo>
                      <a:pt x="1085" y="255"/>
                    </a:lnTo>
                    <a:lnTo>
                      <a:pt x="1099" y="261"/>
                    </a:lnTo>
                    <a:lnTo>
                      <a:pt x="1113" y="262"/>
                    </a:lnTo>
                    <a:lnTo>
                      <a:pt x="1123" y="259"/>
                    </a:lnTo>
                    <a:lnTo>
                      <a:pt x="1132" y="250"/>
                    </a:lnTo>
                    <a:lnTo>
                      <a:pt x="1137" y="235"/>
                    </a:lnTo>
                    <a:lnTo>
                      <a:pt x="1141" y="225"/>
                    </a:lnTo>
                    <a:lnTo>
                      <a:pt x="1149" y="228"/>
                    </a:lnTo>
                    <a:lnTo>
                      <a:pt x="1158" y="238"/>
                    </a:lnTo>
                    <a:lnTo>
                      <a:pt x="1170" y="250"/>
                    </a:lnTo>
                    <a:lnTo>
                      <a:pt x="1182" y="259"/>
                    </a:lnTo>
                    <a:lnTo>
                      <a:pt x="1193" y="259"/>
                    </a:lnTo>
                    <a:lnTo>
                      <a:pt x="1203" y="244"/>
                    </a:lnTo>
                    <a:lnTo>
                      <a:pt x="1210" y="210"/>
                    </a:lnTo>
                    <a:lnTo>
                      <a:pt x="1213" y="215"/>
                    </a:lnTo>
                    <a:lnTo>
                      <a:pt x="1224" y="230"/>
                    </a:lnTo>
                    <a:lnTo>
                      <a:pt x="1237" y="255"/>
                    </a:lnTo>
                    <a:lnTo>
                      <a:pt x="1255" y="291"/>
                    </a:lnTo>
                    <a:lnTo>
                      <a:pt x="1275" y="337"/>
                    </a:lnTo>
                    <a:lnTo>
                      <a:pt x="1294" y="393"/>
                    </a:lnTo>
                    <a:lnTo>
                      <a:pt x="1313" y="461"/>
                    </a:lnTo>
                    <a:lnTo>
                      <a:pt x="1329" y="539"/>
                    </a:lnTo>
                    <a:lnTo>
                      <a:pt x="1326" y="539"/>
                    </a:lnTo>
                    <a:lnTo>
                      <a:pt x="1322" y="539"/>
                    </a:lnTo>
                    <a:lnTo>
                      <a:pt x="1313" y="537"/>
                    </a:lnTo>
                    <a:lnTo>
                      <a:pt x="1302" y="535"/>
                    </a:lnTo>
                    <a:lnTo>
                      <a:pt x="1291" y="531"/>
                    </a:lnTo>
                    <a:lnTo>
                      <a:pt x="1278" y="525"/>
                    </a:lnTo>
                    <a:lnTo>
                      <a:pt x="1266" y="518"/>
                    </a:lnTo>
                    <a:lnTo>
                      <a:pt x="1254" y="506"/>
                    </a:lnTo>
                    <a:lnTo>
                      <a:pt x="1244" y="499"/>
                    </a:lnTo>
                    <a:lnTo>
                      <a:pt x="1236" y="499"/>
                    </a:lnTo>
                    <a:lnTo>
                      <a:pt x="1229" y="506"/>
                    </a:lnTo>
                    <a:lnTo>
                      <a:pt x="1224" y="520"/>
                    </a:lnTo>
                    <a:lnTo>
                      <a:pt x="1220" y="540"/>
                    </a:lnTo>
                    <a:lnTo>
                      <a:pt x="1216" y="563"/>
                    </a:lnTo>
                    <a:lnTo>
                      <a:pt x="1213" y="589"/>
                    </a:lnTo>
                    <a:lnTo>
                      <a:pt x="1210" y="619"/>
                    </a:lnTo>
                    <a:lnTo>
                      <a:pt x="1204" y="650"/>
                    </a:lnTo>
                    <a:lnTo>
                      <a:pt x="1195" y="680"/>
                    </a:lnTo>
                    <a:lnTo>
                      <a:pt x="1182" y="707"/>
                    </a:lnTo>
                    <a:lnTo>
                      <a:pt x="1168" y="727"/>
                    </a:lnTo>
                    <a:lnTo>
                      <a:pt x="1153" y="741"/>
                    </a:lnTo>
                    <a:lnTo>
                      <a:pt x="1138" y="741"/>
                    </a:lnTo>
                    <a:lnTo>
                      <a:pt x="1124" y="728"/>
                    </a:lnTo>
                    <a:lnTo>
                      <a:pt x="1114" y="698"/>
                    </a:lnTo>
                    <a:lnTo>
                      <a:pt x="1104" y="663"/>
                    </a:lnTo>
                    <a:lnTo>
                      <a:pt x="1090" y="632"/>
                    </a:lnTo>
                    <a:lnTo>
                      <a:pt x="1075" y="609"/>
                    </a:lnTo>
                    <a:lnTo>
                      <a:pt x="1057" y="593"/>
                    </a:lnTo>
                    <a:lnTo>
                      <a:pt x="1039" y="587"/>
                    </a:lnTo>
                    <a:lnTo>
                      <a:pt x="1020" y="589"/>
                    </a:lnTo>
                    <a:lnTo>
                      <a:pt x="1003" y="603"/>
                    </a:lnTo>
                    <a:lnTo>
                      <a:pt x="988" y="627"/>
                    </a:lnTo>
                    <a:lnTo>
                      <a:pt x="975" y="656"/>
                    </a:lnTo>
                    <a:lnTo>
                      <a:pt x="962" y="682"/>
                    </a:lnTo>
                    <a:lnTo>
                      <a:pt x="950" y="703"/>
                    </a:lnTo>
                    <a:lnTo>
                      <a:pt x="938" y="719"/>
                    </a:lnTo>
                    <a:lnTo>
                      <a:pt x="927" y="728"/>
                    </a:lnTo>
                    <a:lnTo>
                      <a:pt x="915" y="729"/>
                    </a:lnTo>
                    <a:lnTo>
                      <a:pt x="904" y="719"/>
                    </a:lnTo>
                    <a:lnTo>
                      <a:pt x="893" y="698"/>
                    </a:lnTo>
                    <a:lnTo>
                      <a:pt x="881" y="674"/>
                    </a:lnTo>
                    <a:lnTo>
                      <a:pt x="869" y="651"/>
                    </a:lnTo>
                    <a:lnTo>
                      <a:pt x="856" y="634"/>
                    </a:lnTo>
                    <a:lnTo>
                      <a:pt x="845" y="619"/>
                    </a:lnTo>
                    <a:lnTo>
                      <a:pt x="834" y="608"/>
                    </a:lnTo>
                    <a:lnTo>
                      <a:pt x="826" y="601"/>
                    </a:lnTo>
                    <a:lnTo>
                      <a:pt x="821" y="596"/>
                    </a:lnTo>
                    <a:lnTo>
                      <a:pt x="818" y="594"/>
                    </a:lnTo>
                    <a:lnTo>
                      <a:pt x="782" y="375"/>
                    </a:lnTo>
                    <a:lnTo>
                      <a:pt x="511" y="348"/>
                    </a:lnTo>
                    <a:lnTo>
                      <a:pt x="498" y="110"/>
                    </a:lnTo>
                    <a:lnTo>
                      <a:pt x="493" y="115"/>
                    </a:lnTo>
                    <a:lnTo>
                      <a:pt x="482" y="129"/>
                    </a:lnTo>
                    <a:lnTo>
                      <a:pt x="466" y="151"/>
                    </a:lnTo>
                    <a:lnTo>
                      <a:pt x="445" y="179"/>
                    </a:lnTo>
                    <a:lnTo>
                      <a:pt x="424" y="213"/>
                    </a:lnTo>
                    <a:lnTo>
                      <a:pt x="402" y="251"/>
                    </a:lnTo>
                    <a:lnTo>
                      <a:pt x="382" y="293"/>
                    </a:lnTo>
                    <a:lnTo>
                      <a:pt x="368" y="338"/>
                    </a:lnTo>
                    <a:lnTo>
                      <a:pt x="365" y="338"/>
                    </a:lnTo>
                    <a:lnTo>
                      <a:pt x="356" y="337"/>
                    </a:lnTo>
                    <a:lnTo>
                      <a:pt x="344" y="336"/>
                    </a:lnTo>
                    <a:lnTo>
                      <a:pt x="328" y="334"/>
                    </a:lnTo>
                    <a:lnTo>
                      <a:pt x="308" y="333"/>
                    </a:lnTo>
                    <a:lnTo>
                      <a:pt x="287" y="332"/>
                    </a:lnTo>
                    <a:lnTo>
                      <a:pt x="263" y="329"/>
                    </a:lnTo>
                    <a:lnTo>
                      <a:pt x="239" y="328"/>
                    </a:lnTo>
                    <a:lnTo>
                      <a:pt x="214" y="326"/>
                    </a:lnTo>
                    <a:lnTo>
                      <a:pt x="188" y="324"/>
                    </a:lnTo>
                    <a:lnTo>
                      <a:pt x="166" y="323"/>
                    </a:lnTo>
                    <a:lnTo>
                      <a:pt x="144" y="322"/>
                    </a:lnTo>
                    <a:lnTo>
                      <a:pt x="126" y="322"/>
                    </a:lnTo>
                    <a:lnTo>
                      <a:pt x="110" y="322"/>
                    </a:lnTo>
                    <a:lnTo>
                      <a:pt x="98" y="322"/>
                    </a:lnTo>
                    <a:lnTo>
                      <a:pt x="91" y="323"/>
                    </a:lnTo>
                    <a:lnTo>
                      <a:pt x="85" y="329"/>
                    </a:lnTo>
                    <a:lnTo>
                      <a:pt x="77" y="340"/>
                    </a:lnTo>
                    <a:lnTo>
                      <a:pt x="70" y="357"/>
                    </a:lnTo>
                    <a:lnTo>
                      <a:pt x="64" y="374"/>
                    </a:lnTo>
                    <a:lnTo>
                      <a:pt x="58" y="391"/>
                    </a:lnTo>
                    <a:lnTo>
                      <a:pt x="54" y="406"/>
                    </a:lnTo>
                    <a:lnTo>
                      <a:pt x="52" y="417"/>
                    </a:lnTo>
                    <a:lnTo>
                      <a:pt x="50" y="421"/>
                    </a:lnTo>
                    <a:lnTo>
                      <a:pt x="47" y="425"/>
                    </a:lnTo>
                    <a:lnTo>
                      <a:pt x="40" y="436"/>
                    </a:lnTo>
                    <a:lnTo>
                      <a:pt x="30" y="447"/>
                    </a:lnTo>
                    <a:lnTo>
                      <a:pt x="18" y="457"/>
                    </a:lnTo>
                    <a:lnTo>
                      <a:pt x="8" y="459"/>
                    </a:lnTo>
                    <a:lnTo>
                      <a:pt x="1" y="452"/>
                    </a:lnTo>
                    <a:lnTo>
                      <a:pt x="0" y="430"/>
                    </a:lnTo>
                    <a:lnTo>
                      <a:pt x="5" y="389"/>
                    </a:lnTo>
                    <a:lnTo>
                      <a:pt x="10" y="360"/>
                    </a:lnTo>
                    <a:lnTo>
                      <a:pt x="18" y="331"/>
                    </a:lnTo>
                    <a:lnTo>
                      <a:pt x="26" y="302"/>
                    </a:lnTo>
                    <a:lnTo>
                      <a:pt x="36" y="274"/>
                    </a:lnTo>
                    <a:lnTo>
                      <a:pt x="47" y="245"/>
                    </a:lnTo>
                    <a:lnTo>
                      <a:pt x="58" y="218"/>
                    </a:lnTo>
                    <a:lnTo>
                      <a:pt x="70" y="192"/>
                    </a:lnTo>
                    <a:lnTo>
                      <a:pt x="83" y="166"/>
                    </a:lnTo>
                    <a:lnTo>
                      <a:pt x="97" y="141"/>
                    </a:lnTo>
                    <a:lnTo>
                      <a:pt x="111" y="118"/>
                    </a:lnTo>
                    <a:lnTo>
                      <a:pt x="126" y="95"/>
                    </a:lnTo>
                    <a:lnTo>
                      <a:pt x="141" y="75"/>
                    </a:lnTo>
                    <a:lnTo>
                      <a:pt x="155" y="56"/>
                    </a:lnTo>
                    <a:lnTo>
                      <a:pt x="170" y="40"/>
                    </a:lnTo>
                    <a:lnTo>
                      <a:pt x="186" y="23"/>
                    </a:lnTo>
                    <a:lnTo>
                      <a:pt x="201" y="11"/>
                    </a:lnTo>
                    <a:lnTo>
                      <a:pt x="223" y="0"/>
                    </a:lnTo>
                    <a:lnTo>
                      <a:pt x="228" y="12"/>
                    </a:lnTo>
                    <a:lnTo>
                      <a:pt x="224" y="40"/>
                    </a:lnTo>
                    <a:lnTo>
                      <a:pt x="211" y="77"/>
                    </a:lnTo>
                    <a:lnTo>
                      <a:pt x="195" y="118"/>
                    </a:lnTo>
                    <a:lnTo>
                      <a:pt x="178" y="155"/>
                    </a:lnTo>
                    <a:lnTo>
                      <a:pt x="166" y="182"/>
                    </a:lnTo>
                    <a:lnTo>
                      <a:pt x="161" y="192"/>
                    </a:lnTo>
                    <a:lnTo>
                      <a:pt x="163" y="189"/>
                    </a:lnTo>
                    <a:lnTo>
                      <a:pt x="169" y="181"/>
                    </a:lnTo>
                    <a:lnTo>
                      <a:pt x="178" y="170"/>
                    </a:lnTo>
                    <a:lnTo>
                      <a:pt x="191" y="155"/>
                    </a:lnTo>
                    <a:lnTo>
                      <a:pt x="204" y="139"/>
                    </a:lnTo>
                    <a:lnTo>
                      <a:pt x="219" y="123"/>
                    </a:lnTo>
                    <a:lnTo>
                      <a:pt x="235" y="108"/>
                    </a:lnTo>
                    <a:lnTo>
                      <a:pt x="251" y="93"/>
                    </a:lnTo>
                    <a:lnTo>
                      <a:pt x="266" y="82"/>
                    </a:lnTo>
                    <a:lnTo>
                      <a:pt x="280" y="75"/>
                    </a:lnTo>
                    <a:lnTo>
                      <a:pt x="292" y="73"/>
                    </a:lnTo>
                    <a:lnTo>
                      <a:pt x="301" y="78"/>
                    </a:lnTo>
                    <a:lnTo>
                      <a:pt x="308" y="90"/>
                    </a:lnTo>
                    <a:lnTo>
                      <a:pt x="311" y="110"/>
                    </a:lnTo>
                    <a:lnTo>
                      <a:pt x="308" y="141"/>
                    </a:lnTo>
                    <a:lnTo>
                      <a:pt x="300" y="182"/>
                    </a:lnTo>
                    <a:lnTo>
                      <a:pt x="299" y="194"/>
                    </a:lnTo>
                    <a:lnTo>
                      <a:pt x="303" y="198"/>
                    </a:lnTo>
                    <a:lnTo>
                      <a:pt x="311" y="194"/>
                    </a:lnTo>
                    <a:lnTo>
                      <a:pt x="321" y="184"/>
                    </a:lnTo>
                    <a:lnTo>
                      <a:pt x="335" y="170"/>
                    </a:lnTo>
                    <a:lnTo>
                      <a:pt x="352" y="152"/>
                    </a:lnTo>
                    <a:lnTo>
                      <a:pt x="369" y="131"/>
                    </a:lnTo>
                    <a:lnTo>
                      <a:pt x="388" y="109"/>
                    </a:lnTo>
                    <a:lnTo>
                      <a:pt x="409" y="85"/>
                    </a:lnTo>
                    <a:lnTo>
                      <a:pt x="428" y="64"/>
                    </a:lnTo>
                    <a:lnTo>
                      <a:pt x="448" y="43"/>
                    </a:lnTo>
                    <a:lnTo>
                      <a:pt x="466" y="27"/>
                    </a:lnTo>
                    <a:lnTo>
                      <a:pt x="483" y="14"/>
                    </a:lnTo>
                    <a:lnTo>
                      <a:pt x="498" y="6"/>
                    </a:lnTo>
                    <a:lnTo>
                      <a:pt x="509" y="5"/>
                    </a:lnTo>
                    <a:lnTo>
                      <a:pt x="518" y="11"/>
                    </a:lnTo>
                    <a:close/>
                  </a:path>
                </a:pathLst>
              </a:custGeom>
              <a:solidFill>
                <a:srgbClr val="FFFC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Freeform 29"/>
              <p:cNvSpPr>
                <a:spLocks/>
              </p:cNvSpPr>
              <p:nvPr/>
            </p:nvSpPr>
            <p:spPr bwMode="auto">
              <a:xfrm>
                <a:off x="4226" y="2704"/>
                <a:ext cx="100" cy="104"/>
              </a:xfrm>
              <a:custGeom>
                <a:avLst/>
                <a:gdLst>
                  <a:gd name="T0" fmla="*/ 0 w 201"/>
                  <a:gd name="T1" fmla="*/ 25 h 208"/>
                  <a:gd name="T2" fmla="*/ 0 w 201"/>
                  <a:gd name="T3" fmla="*/ 26 h 208"/>
                  <a:gd name="T4" fmla="*/ 0 w 201"/>
                  <a:gd name="T5" fmla="*/ 28 h 208"/>
                  <a:gd name="T6" fmla="*/ 0 w 201"/>
                  <a:gd name="T7" fmla="*/ 33 h 208"/>
                  <a:gd name="T8" fmla="*/ 1 w 201"/>
                  <a:gd name="T9" fmla="*/ 37 h 208"/>
                  <a:gd name="T10" fmla="*/ 3 w 201"/>
                  <a:gd name="T11" fmla="*/ 42 h 208"/>
                  <a:gd name="T12" fmla="*/ 7 w 201"/>
                  <a:gd name="T13" fmla="*/ 46 h 208"/>
                  <a:gd name="T14" fmla="*/ 11 w 201"/>
                  <a:gd name="T15" fmla="*/ 50 h 208"/>
                  <a:gd name="T16" fmla="*/ 19 w 201"/>
                  <a:gd name="T17" fmla="*/ 52 h 208"/>
                  <a:gd name="T18" fmla="*/ 19 w 201"/>
                  <a:gd name="T19" fmla="*/ 52 h 208"/>
                  <a:gd name="T20" fmla="*/ 20 w 201"/>
                  <a:gd name="T21" fmla="*/ 52 h 208"/>
                  <a:gd name="T22" fmla="*/ 22 w 201"/>
                  <a:gd name="T23" fmla="*/ 52 h 208"/>
                  <a:gd name="T24" fmla="*/ 24 w 201"/>
                  <a:gd name="T25" fmla="*/ 52 h 208"/>
                  <a:gd name="T26" fmla="*/ 26 w 201"/>
                  <a:gd name="T27" fmla="*/ 52 h 208"/>
                  <a:gd name="T28" fmla="*/ 29 w 201"/>
                  <a:gd name="T29" fmla="*/ 51 h 208"/>
                  <a:gd name="T30" fmla="*/ 30 w 201"/>
                  <a:gd name="T31" fmla="*/ 49 h 208"/>
                  <a:gd name="T32" fmla="*/ 31 w 201"/>
                  <a:gd name="T33" fmla="*/ 47 h 208"/>
                  <a:gd name="T34" fmla="*/ 32 w 201"/>
                  <a:gd name="T35" fmla="*/ 48 h 208"/>
                  <a:gd name="T36" fmla="*/ 34 w 201"/>
                  <a:gd name="T37" fmla="*/ 48 h 208"/>
                  <a:gd name="T38" fmla="*/ 36 w 201"/>
                  <a:gd name="T39" fmla="*/ 49 h 208"/>
                  <a:gd name="T40" fmla="*/ 39 w 201"/>
                  <a:gd name="T41" fmla="*/ 49 h 208"/>
                  <a:gd name="T42" fmla="*/ 42 w 201"/>
                  <a:gd name="T43" fmla="*/ 48 h 208"/>
                  <a:gd name="T44" fmla="*/ 45 w 201"/>
                  <a:gd name="T45" fmla="*/ 46 h 208"/>
                  <a:gd name="T46" fmla="*/ 48 w 201"/>
                  <a:gd name="T47" fmla="*/ 43 h 208"/>
                  <a:gd name="T48" fmla="*/ 49 w 201"/>
                  <a:gd name="T49" fmla="*/ 38 h 208"/>
                  <a:gd name="T50" fmla="*/ 50 w 201"/>
                  <a:gd name="T51" fmla="*/ 30 h 208"/>
                  <a:gd name="T52" fmla="*/ 49 w 201"/>
                  <a:gd name="T53" fmla="*/ 24 h 208"/>
                  <a:gd name="T54" fmla="*/ 47 w 201"/>
                  <a:gd name="T55" fmla="*/ 17 h 208"/>
                  <a:gd name="T56" fmla="*/ 44 w 201"/>
                  <a:gd name="T57" fmla="*/ 11 h 208"/>
                  <a:gd name="T58" fmla="*/ 40 w 201"/>
                  <a:gd name="T59" fmla="*/ 6 h 208"/>
                  <a:gd name="T60" fmla="*/ 34 w 201"/>
                  <a:gd name="T61" fmla="*/ 2 h 208"/>
                  <a:gd name="T62" fmla="*/ 27 w 201"/>
                  <a:gd name="T63" fmla="*/ 0 h 208"/>
                  <a:gd name="T64" fmla="*/ 19 w 201"/>
                  <a:gd name="T65" fmla="*/ 0 h 208"/>
                  <a:gd name="T66" fmla="*/ 12 w 201"/>
                  <a:gd name="T67" fmla="*/ 3 h 208"/>
                  <a:gd name="T68" fmla="*/ 7 w 201"/>
                  <a:gd name="T69" fmla="*/ 6 h 208"/>
                  <a:gd name="T70" fmla="*/ 3 w 201"/>
                  <a:gd name="T71" fmla="*/ 10 h 208"/>
                  <a:gd name="T72" fmla="*/ 1 w 201"/>
                  <a:gd name="T73" fmla="*/ 13 h 208"/>
                  <a:gd name="T74" fmla="*/ 0 w 201"/>
                  <a:gd name="T75" fmla="*/ 18 h 208"/>
                  <a:gd name="T76" fmla="*/ 0 w 201"/>
                  <a:gd name="T77" fmla="*/ 22 h 208"/>
                  <a:gd name="T78" fmla="*/ 0 w 201"/>
                  <a:gd name="T79" fmla="*/ 24 h 208"/>
                  <a:gd name="T80" fmla="*/ 0 w 201"/>
                  <a:gd name="T81" fmla="*/ 25 h 20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01"/>
                  <a:gd name="T124" fmla="*/ 0 h 208"/>
                  <a:gd name="T125" fmla="*/ 201 w 201"/>
                  <a:gd name="T126" fmla="*/ 208 h 20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01" h="208">
                    <a:moveTo>
                      <a:pt x="0" y="99"/>
                    </a:moveTo>
                    <a:lnTo>
                      <a:pt x="0" y="103"/>
                    </a:lnTo>
                    <a:lnTo>
                      <a:pt x="0" y="114"/>
                    </a:lnTo>
                    <a:lnTo>
                      <a:pt x="1" y="129"/>
                    </a:lnTo>
                    <a:lnTo>
                      <a:pt x="6" y="147"/>
                    </a:lnTo>
                    <a:lnTo>
                      <a:pt x="14" y="166"/>
                    </a:lnTo>
                    <a:lnTo>
                      <a:pt x="28" y="184"/>
                    </a:lnTo>
                    <a:lnTo>
                      <a:pt x="47" y="199"/>
                    </a:lnTo>
                    <a:lnTo>
                      <a:pt x="76" y="208"/>
                    </a:lnTo>
                    <a:lnTo>
                      <a:pt x="78" y="208"/>
                    </a:lnTo>
                    <a:lnTo>
                      <a:pt x="82" y="208"/>
                    </a:lnTo>
                    <a:lnTo>
                      <a:pt x="89" y="208"/>
                    </a:lnTo>
                    <a:lnTo>
                      <a:pt x="98" y="207"/>
                    </a:lnTo>
                    <a:lnTo>
                      <a:pt x="106" y="206"/>
                    </a:lnTo>
                    <a:lnTo>
                      <a:pt x="116" y="202"/>
                    </a:lnTo>
                    <a:lnTo>
                      <a:pt x="122" y="196"/>
                    </a:lnTo>
                    <a:lnTo>
                      <a:pt x="127" y="187"/>
                    </a:lnTo>
                    <a:lnTo>
                      <a:pt x="129" y="189"/>
                    </a:lnTo>
                    <a:lnTo>
                      <a:pt x="136" y="191"/>
                    </a:lnTo>
                    <a:lnTo>
                      <a:pt x="146" y="194"/>
                    </a:lnTo>
                    <a:lnTo>
                      <a:pt x="159" y="194"/>
                    </a:lnTo>
                    <a:lnTo>
                      <a:pt x="171" y="191"/>
                    </a:lnTo>
                    <a:lnTo>
                      <a:pt x="183" y="184"/>
                    </a:lnTo>
                    <a:lnTo>
                      <a:pt x="192" y="170"/>
                    </a:lnTo>
                    <a:lnTo>
                      <a:pt x="199" y="149"/>
                    </a:lnTo>
                    <a:lnTo>
                      <a:pt x="201" y="123"/>
                    </a:lnTo>
                    <a:lnTo>
                      <a:pt x="198" y="95"/>
                    </a:lnTo>
                    <a:lnTo>
                      <a:pt x="191" y="68"/>
                    </a:lnTo>
                    <a:lnTo>
                      <a:pt x="178" y="44"/>
                    </a:lnTo>
                    <a:lnTo>
                      <a:pt x="160" y="24"/>
                    </a:lnTo>
                    <a:lnTo>
                      <a:pt x="138" y="8"/>
                    </a:lnTo>
                    <a:lnTo>
                      <a:pt x="111" y="0"/>
                    </a:lnTo>
                    <a:lnTo>
                      <a:pt x="79" y="0"/>
                    </a:lnTo>
                    <a:lnTo>
                      <a:pt x="49" y="9"/>
                    </a:lnTo>
                    <a:lnTo>
                      <a:pt x="28" y="21"/>
                    </a:lnTo>
                    <a:lnTo>
                      <a:pt x="14" y="38"/>
                    </a:lnTo>
                    <a:lnTo>
                      <a:pt x="6" y="55"/>
                    </a:lnTo>
                    <a:lnTo>
                      <a:pt x="1" y="72"/>
                    </a:lnTo>
                    <a:lnTo>
                      <a:pt x="0" y="86"/>
                    </a:lnTo>
                    <a:lnTo>
                      <a:pt x="0" y="96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8" name="Freeform 30"/>
              <p:cNvSpPr>
                <a:spLocks/>
              </p:cNvSpPr>
              <p:nvPr/>
            </p:nvSpPr>
            <p:spPr bwMode="auto">
              <a:xfrm>
                <a:off x="4243" y="2723"/>
                <a:ext cx="36" cy="64"/>
              </a:xfrm>
              <a:custGeom>
                <a:avLst/>
                <a:gdLst>
                  <a:gd name="T0" fmla="*/ 1 w 72"/>
                  <a:gd name="T1" fmla="*/ 8 h 127"/>
                  <a:gd name="T2" fmla="*/ 1 w 72"/>
                  <a:gd name="T3" fmla="*/ 9 h 127"/>
                  <a:gd name="T4" fmla="*/ 1 w 72"/>
                  <a:gd name="T5" fmla="*/ 11 h 127"/>
                  <a:gd name="T6" fmla="*/ 1 w 72"/>
                  <a:gd name="T7" fmla="*/ 15 h 127"/>
                  <a:gd name="T8" fmla="*/ 0 w 72"/>
                  <a:gd name="T9" fmla="*/ 19 h 127"/>
                  <a:gd name="T10" fmla="*/ 1 w 72"/>
                  <a:gd name="T11" fmla="*/ 23 h 127"/>
                  <a:gd name="T12" fmla="*/ 1 w 72"/>
                  <a:gd name="T13" fmla="*/ 27 h 127"/>
                  <a:gd name="T14" fmla="*/ 3 w 72"/>
                  <a:gd name="T15" fmla="*/ 30 h 127"/>
                  <a:gd name="T16" fmla="*/ 7 w 72"/>
                  <a:gd name="T17" fmla="*/ 32 h 127"/>
                  <a:gd name="T18" fmla="*/ 7 w 72"/>
                  <a:gd name="T19" fmla="*/ 32 h 127"/>
                  <a:gd name="T20" fmla="*/ 9 w 72"/>
                  <a:gd name="T21" fmla="*/ 32 h 127"/>
                  <a:gd name="T22" fmla="*/ 10 w 72"/>
                  <a:gd name="T23" fmla="*/ 32 h 127"/>
                  <a:gd name="T24" fmla="*/ 12 w 72"/>
                  <a:gd name="T25" fmla="*/ 32 h 127"/>
                  <a:gd name="T26" fmla="*/ 14 w 72"/>
                  <a:gd name="T27" fmla="*/ 31 h 127"/>
                  <a:gd name="T28" fmla="*/ 15 w 72"/>
                  <a:gd name="T29" fmla="*/ 30 h 127"/>
                  <a:gd name="T30" fmla="*/ 17 w 72"/>
                  <a:gd name="T31" fmla="*/ 28 h 127"/>
                  <a:gd name="T32" fmla="*/ 17 w 72"/>
                  <a:gd name="T33" fmla="*/ 25 h 127"/>
                  <a:gd name="T34" fmla="*/ 17 w 72"/>
                  <a:gd name="T35" fmla="*/ 24 h 127"/>
                  <a:gd name="T36" fmla="*/ 16 w 72"/>
                  <a:gd name="T37" fmla="*/ 20 h 127"/>
                  <a:gd name="T38" fmla="*/ 14 w 72"/>
                  <a:gd name="T39" fmla="*/ 17 h 127"/>
                  <a:gd name="T40" fmla="*/ 10 w 72"/>
                  <a:gd name="T41" fmla="*/ 16 h 127"/>
                  <a:gd name="T42" fmla="*/ 10 w 72"/>
                  <a:gd name="T43" fmla="*/ 15 h 127"/>
                  <a:gd name="T44" fmla="*/ 11 w 72"/>
                  <a:gd name="T45" fmla="*/ 11 h 127"/>
                  <a:gd name="T46" fmla="*/ 13 w 72"/>
                  <a:gd name="T47" fmla="*/ 7 h 127"/>
                  <a:gd name="T48" fmla="*/ 17 w 72"/>
                  <a:gd name="T49" fmla="*/ 4 h 127"/>
                  <a:gd name="T50" fmla="*/ 18 w 72"/>
                  <a:gd name="T51" fmla="*/ 2 h 127"/>
                  <a:gd name="T52" fmla="*/ 18 w 72"/>
                  <a:gd name="T53" fmla="*/ 2 h 127"/>
                  <a:gd name="T54" fmla="*/ 16 w 72"/>
                  <a:gd name="T55" fmla="*/ 1 h 127"/>
                  <a:gd name="T56" fmla="*/ 13 w 72"/>
                  <a:gd name="T57" fmla="*/ 0 h 127"/>
                  <a:gd name="T58" fmla="*/ 10 w 72"/>
                  <a:gd name="T59" fmla="*/ 1 h 127"/>
                  <a:gd name="T60" fmla="*/ 7 w 72"/>
                  <a:gd name="T61" fmla="*/ 2 h 127"/>
                  <a:gd name="T62" fmla="*/ 5 w 72"/>
                  <a:gd name="T63" fmla="*/ 4 h 127"/>
                  <a:gd name="T64" fmla="*/ 1 w 72"/>
                  <a:gd name="T65" fmla="*/ 8 h 1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2"/>
                  <a:gd name="T100" fmla="*/ 0 h 127"/>
                  <a:gd name="T101" fmla="*/ 72 w 72"/>
                  <a:gd name="T102" fmla="*/ 127 h 1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2" h="127">
                    <a:moveTo>
                      <a:pt x="6" y="31"/>
                    </a:moveTo>
                    <a:lnTo>
                      <a:pt x="5" y="34"/>
                    </a:lnTo>
                    <a:lnTo>
                      <a:pt x="3" y="43"/>
                    </a:lnTo>
                    <a:lnTo>
                      <a:pt x="1" y="57"/>
                    </a:lnTo>
                    <a:lnTo>
                      <a:pt x="0" y="73"/>
                    </a:lnTo>
                    <a:lnTo>
                      <a:pt x="1" y="89"/>
                    </a:lnTo>
                    <a:lnTo>
                      <a:pt x="5" y="105"/>
                    </a:lnTo>
                    <a:lnTo>
                      <a:pt x="13" y="117"/>
                    </a:lnTo>
                    <a:lnTo>
                      <a:pt x="28" y="126"/>
                    </a:lnTo>
                    <a:lnTo>
                      <a:pt x="30" y="126"/>
                    </a:lnTo>
                    <a:lnTo>
                      <a:pt x="35" y="127"/>
                    </a:lnTo>
                    <a:lnTo>
                      <a:pt x="42" y="127"/>
                    </a:lnTo>
                    <a:lnTo>
                      <a:pt x="50" y="126"/>
                    </a:lnTo>
                    <a:lnTo>
                      <a:pt x="57" y="124"/>
                    </a:lnTo>
                    <a:lnTo>
                      <a:pt x="62" y="119"/>
                    </a:lnTo>
                    <a:lnTo>
                      <a:pt x="66" y="111"/>
                    </a:lnTo>
                    <a:lnTo>
                      <a:pt x="66" y="99"/>
                    </a:lnTo>
                    <a:lnTo>
                      <a:pt x="66" y="93"/>
                    </a:lnTo>
                    <a:lnTo>
                      <a:pt x="64" y="78"/>
                    </a:lnTo>
                    <a:lnTo>
                      <a:pt x="57" y="65"/>
                    </a:lnTo>
                    <a:lnTo>
                      <a:pt x="42" y="64"/>
                    </a:lnTo>
                    <a:lnTo>
                      <a:pt x="42" y="58"/>
                    </a:lnTo>
                    <a:lnTo>
                      <a:pt x="45" y="44"/>
                    </a:lnTo>
                    <a:lnTo>
                      <a:pt x="53" y="27"/>
                    </a:lnTo>
                    <a:lnTo>
                      <a:pt x="67" y="13"/>
                    </a:lnTo>
                    <a:lnTo>
                      <a:pt x="72" y="8"/>
                    </a:lnTo>
                    <a:lnTo>
                      <a:pt x="70" y="5"/>
                    </a:lnTo>
                    <a:lnTo>
                      <a:pt x="64" y="1"/>
                    </a:lnTo>
                    <a:lnTo>
                      <a:pt x="53" y="0"/>
                    </a:lnTo>
                    <a:lnTo>
                      <a:pt x="41" y="2"/>
                    </a:lnTo>
                    <a:lnTo>
                      <a:pt x="28" y="7"/>
                    </a:lnTo>
                    <a:lnTo>
                      <a:pt x="17" y="16"/>
                    </a:lnTo>
                    <a:lnTo>
                      <a:pt x="6" y="31"/>
                    </a:lnTo>
                    <a:close/>
                  </a:path>
                </a:pathLst>
              </a:custGeom>
              <a:solidFill>
                <a:srgbClr val="FFC4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9" name="Freeform 31"/>
              <p:cNvSpPr>
                <a:spLocks/>
              </p:cNvSpPr>
              <p:nvPr/>
            </p:nvSpPr>
            <p:spPr bwMode="auto">
              <a:xfrm>
                <a:off x="4280" y="2732"/>
                <a:ext cx="26" cy="52"/>
              </a:xfrm>
              <a:custGeom>
                <a:avLst/>
                <a:gdLst>
                  <a:gd name="T0" fmla="*/ 5 w 52"/>
                  <a:gd name="T1" fmla="*/ 25 h 104"/>
                  <a:gd name="T2" fmla="*/ 5 w 52"/>
                  <a:gd name="T3" fmla="*/ 23 h 104"/>
                  <a:gd name="T4" fmla="*/ 5 w 52"/>
                  <a:gd name="T5" fmla="*/ 19 h 104"/>
                  <a:gd name="T6" fmla="*/ 5 w 52"/>
                  <a:gd name="T7" fmla="*/ 14 h 104"/>
                  <a:gd name="T8" fmla="*/ 2 w 52"/>
                  <a:gd name="T9" fmla="*/ 11 h 104"/>
                  <a:gd name="T10" fmla="*/ 1 w 52"/>
                  <a:gd name="T11" fmla="*/ 9 h 104"/>
                  <a:gd name="T12" fmla="*/ 0 w 52"/>
                  <a:gd name="T13" fmla="*/ 7 h 104"/>
                  <a:gd name="T14" fmla="*/ 0 w 52"/>
                  <a:gd name="T15" fmla="*/ 6 h 104"/>
                  <a:gd name="T16" fmla="*/ 1 w 52"/>
                  <a:gd name="T17" fmla="*/ 5 h 104"/>
                  <a:gd name="T18" fmla="*/ 2 w 52"/>
                  <a:gd name="T19" fmla="*/ 3 h 104"/>
                  <a:gd name="T20" fmla="*/ 3 w 52"/>
                  <a:gd name="T21" fmla="*/ 2 h 104"/>
                  <a:gd name="T22" fmla="*/ 5 w 52"/>
                  <a:gd name="T23" fmla="*/ 1 h 104"/>
                  <a:gd name="T24" fmla="*/ 7 w 52"/>
                  <a:gd name="T25" fmla="*/ 0 h 104"/>
                  <a:gd name="T26" fmla="*/ 10 w 52"/>
                  <a:gd name="T27" fmla="*/ 2 h 104"/>
                  <a:gd name="T28" fmla="*/ 13 w 52"/>
                  <a:gd name="T29" fmla="*/ 7 h 104"/>
                  <a:gd name="T30" fmla="*/ 13 w 52"/>
                  <a:gd name="T31" fmla="*/ 13 h 104"/>
                  <a:gd name="T32" fmla="*/ 13 w 52"/>
                  <a:gd name="T33" fmla="*/ 20 h 104"/>
                  <a:gd name="T34" fmla="*/ 12 w 52"/>
                  <a:gd name="T35" fmla="*/ 25 h 104"/>
                  <a:gd name="T36" fmla="*/ 11 w 52"/>
                  <a:gd name="T37" fmla="*/ 26 h 104"/>
                  <a:gd name="T38" fmla="*/ 7 w 52"/>
                  <a:gd name="T39" fmla="*/ 26 h 104"/>
                  <a:gd name="T40" fmla="*/ 5 w 52"/>
                  <a:gd name="T41" fmla="*/ 25 h 10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2"/>
                  <a:gd name="T64" fmla="*/ 0 h 104"/>
                  <a:gd name="T65" fmla="*/ 52 w 52"/>
                  <a:gd name="T66" fmla="*/ 104 h 10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2" h="104">
                    <a:moveTo>
                      <a:pt x="19" y="99"/>
                    </a:moveTo>
                    <a:lnTo>
                      <a:pt x="20" y="92"/>
                    </a:lnTo>
                    <a:lnTo>
                      <a:pt x="20" y="74"/>
                    </a:lnTo>
                    <a:lnTo>
                      <a:pt x="17" y="56"/>
                    </a:lnTo>
                    <a:lnTo>
                      <a:pt x="8" y="41"/>
                    </a:lnTo>
                    <a:lnTo>
                      <a:pt x="3" y="36"/>
                    </a:lnTo>
                    <a:lnTo>
                      <a:pt x="0" y="30"/>
                    </a:lnTo>
                    <a:lnTo>
                      <a:pt x="0" y="24"/>
                    </a:lnTo>
                    <a:lnTo>
                      <a:pt x="2" y="17"/>
                    </a:lnTo>
                    <a:lnTo>
                      <a:pt x="5" y="12"/>
                    </a:lnTo>
                    <a:lnTo>
                      <a:pt x="11" y="6"/>
                    </a:lnTo>
                    <a:lnTo>
                      <a:pt x="18" y="3"/>
                    </a:lnTo>
                    <a:lnTo>
                      <a:pt x="26" y="0"/>
                    </a:lnTo>
                    <a:lnTo>
                      <a:pt x="40" y="6"/>
                    </a:lnTo>
                    <a:lnTo>
                      <a:pt x="49" y="26"/>
                    </a:lnTo>
                    <a:lnTo>
                      <a:pt x="52" y="53"/>
                    </a:lnTo>
                    <a:lnTo>
                      <a:pt x="52" y="79"/>
                    </a:lnTo>
                    <a:lnTo>
                      <a:pt x="48" y="97"/>
                    </a:lnTo>
                    <a:lnTo>
                      <a:pt x="41" y="104"/>
                    </a:lnTo>
                    <a:lnTo>
                      <a:pt x="30" y="104"/>
                    </a:lnTo>
                    <a:lnTo>
                      <a:pt x="19" y="99"/>
                    </a:lnTo>
                    <a:close/>
                  </a:path>
                </a:pathLst>
              </a:custGeom>
              <a:solidFill>
                <a:srgbClr val="FFC4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0" name="Freeform 32"/>
              <p:cNvSpPr>
                <a:spLocks/>
              </p:cNvSpPr>
              <p:nvPr/>
            </p:nvSpPr>
            <p:spPr bwMode="auto">
              <a:xfrm>
                <a:off x="4404" y="2696"/>
                <a:ext cx="502" cy="485"/>
              </a:xfrm>
              <a:custGeom>
                <a:avLst/>
                <a:gdLst>
                  <a:gd name="T0" fmla="*/ 60 w 1005"/>
                  <a:gd name="T1" fmla="*/ 1 h 970"/>
                  <a:gd name="T2" fmla="*/ 57 w 1005"/>
                  <a:gd name="T3" fmla="*/ 9 h 970"/>
                  <a:gd name="T4" fmla="*/ 52 w 1005"/>
                  <a:gd name="T5" fmla="*/ 24 h 970"/>
                  <a:gd name="T6" fmla="*/ 45 w 1005"/>
                  <a:gd name="T7" fmla="*/ 47 h 970"/>
                  <a:gd name="T8" fmla="*/ 37 w 1005"/>
                  <a:gd name="T9" fmla="*/ 76 h 970"/>
                  <a:gd name="T10" fmla="*/ 27 w 1005"/>
                  <a:gd name="T11" fmla="*/ 111 h 970"/>
                  <a:gd name="T12" fmla="*/ 16 w 1005"/>
                  <a:gd name="T13" fmla="*/ 153 h 970"/>
                  <a:gd name="T14" fmla="*/ 5 w 1005"/>
                  <a:gd name="T15" fmla="*/ 201 h 970"/>
                  <a:gd name="T16" fmla="*/ 0 w 1005"/>
                  <a:gd name="T17" fmla="*/ 227 h 970"/>
                  <a:gd name="T18" fmla="*/ 3 w 1005"/>
                  <a:gd name="T19" fmla="*/ 228 h 970"/>
                  <a:gd name="T20" fmla="*/ 7 w 1005"/>
                  <a:gd name="T21" fmla="*/ 229 h 970"/>
                  <a:gd name="T22" fmla="*/ 15 w 1005"/>
                  <a:gd name="T23" fmla="*/ 231 h 970"/>
                  <a:gd name="T24" fmla="*/ 24 w 1005"/>
                  <a:gd name="T25" fmla="*/ 233 h 970"/>
                  <a:gd name="T26" fmla="*/ 36 w 1005"/>
                  <a:gd name="T27" fmla="*/ 236 h 970"/>
                  <a:gd name="T28" fmla="*/ 49 w 1005"/>
                  <a:gd name="T29" fmla="*/ 238 h 970"/>
                  <a:gd name="T30" fmla="*/ 64 w 1005"/>
                  <a:gd name="T31" fmla="*/ 240 h 970"/>
                  <a:gd name="T32" fmla="*/ 81 w 1005"/>
                  <a:gd name="T33" fmla="*/ 242 h 970"/>
                  <a:gd name="T34" fmla="*/ 100 w 1005"/>
                  <a:gd name="T35" fmla="*/ 243 h 970"/>
                  <a:gd name="T36" fmla="*/ 120 w 1005"/>
                  <a:gd name="T37" fmla="*/ 243 h 970"/>
                  <a:gd name="T38" fmla="*/ 141 w 1005"/>
                  <a:gd name="T39" fmla="*/ 242 h 970"/>
                  <a:gd name="T40" fmla="*/ 164 w 1005"/>
                  <a:gd name="T41" fmla="*/ 240 h 970"/>
                  <a:gd name="T42" fmla="*/ 187 w 1005"/>
                  <a:gd name="T43" fmla="*/ 237 h 970"/>
                  <a:gd name="T44" fmla="*/ 212 w 1005"/>
                  <a:gd name="T45" fmla="*/ 232 h 970"/>
                  <a:gd name="T46" fmla="*/ 238 w 1005"/>
                  <a:gd name="T47" fmla="*/ 225 h 970"/>
                  <a:gd name="T48" fmla="*/ 223 w 1005"/>
                  <a:gd name="T49" fmla="*/ 159 h 970"/>
                  <a:gd name="T50" fmla="*/ 203 w 1005"/>
                  <a:gd name="T51" fmla="*/ 172 h 970"/>
                  <a:gd name="T52" fmla="*/ 199 w 1005"/>
                  <a:gd name="T53" fmla="*/ 177 h 970"/>
                  <a:gd name="T54" fmla="*/ 192 w 1005"/>
                  <a:gd name="T55" fmla="*/ 184 h 970"/>
                  <a:gd name="T56" fmla="*/ 182 w 1005"/>
                  <a:gd name="T57" fmla="*/ 187 h 970"/>
                  <a:gd name="T58" fmla="*/ 176 w 1005"/>
                  <a:gd name="T59" fmla="*/ 187 h 970"/>
                  <a:gd name="T60" fmla="*/ 173 w 1005"/>
                  <a:gd name="T61" fmla="*/ 186 h 970"/>
                  <a:gd name="T62" fmla="*/ 169 w 1005"/>
                  <a:gd name="T63" fmla="*/ 183 h 970"/>
                  <a:gd name="T64" fmla="*/ 168 w 1005"/>
                  <a:gd name="T65" fmla="*/ 177 h 970"/>
                  <a:gd name="T66" fmla="*/ 169 w 1005"/>
                  <a:gd name="T67" fmla="*/ 170 h 970"/>
                  <a:gd name="T68" fmla="*/ 167 w 1005"/>
                  <a:gd name="T69" fmla="*/ 165 h 970"/>
                  <a:gd name="T70" fmla="*/ 164 w 1005"/>
                  <a:gd name="T71" fmla="*/ 162 h 970"/>
                  <a:gd name="T72" fmla="*/ 161 w 1005"/>
                  <a:gd name="T73" fmla="*/ 161 h 970"/>
                  <a:gd name="T74" fmla="*/ 160 w 1005"/>
                  <a:gd name="T75" fmla="*/ 160 h 970"/>
                  <a:gd name="T76" fmla="*/ 159 w 1005"/>
                  <a:gd name="T77" fmla="*/ 152 h 970"/>
                  <a:gd name="T78" fmla="*/ 166 w 1005"/>
                  <a:gd name="T79" fmla="*/ 148 h 970"/>
                  <a:gd name="T80" fmla="*/ 173 w 1005"/>
                  <a:gd name="T81" fmla="*/ 146 h 970"/>
                  <a:gd name="T82" fmla="*/ 180 w 1005"/>
                  <a:gd name="T83" fmla="*/ 143 h 970"/>
                  <a:gd name="T84" fmla="*/ 184 w 1005"/>
                  <a:gd name="T85" fmla="*/ 142 h 970"/>
                  <a:gd name="T86" fmla="*/ 185 w 1005"/>
                  <a:gd name="T87" fmla="*/ 140 h 970"/>
                  <a:gd name="T88" fmla="*/ 187 w 1005"/>
                  <a:gd name="T89" fmla="*/ 128 h 970"/>
                  <a:gd name="T90" fmla="*/ 189 w 1005"/>
                  <a:gd name="T91" fmla="*/ 112 h 970"/>
                  <a:gd name="T92" fmla="*/ 187 w 1005"/>
                  <a:gd name="T93" fmla="*/ 98 h 970"/>
                  <a:gd name="T94" fmla="*/ 179 w 1005"/>
                  <a:gd name="T95" fmla="*/ 91 h 970"/>
                  <a:gd name="T96" fmla="*/ 171 w 1005"/>
                  <a:gd name="T97" fmla="*/ 87 h 970"/>
                  <a:gd name="T98" fmla="*/ 165 w 1005"/>
                  <a:gd name="T99" fmla="*/ 85 h 970"/>
                  <a:gd name="T100" fmla="*/ 162 w 1005"/>
                  <a:gd name="T101" fmla="*/ 84 h 970"/>
                  <a:gd name="T102" fmla="*/ 130 w 1005"/>
                  <a:gd name="T103" fmla="*/ 88 h 970"/>
                  <a:gd name="T104" fmla="*/ 136 w 1005"/>
                  <a:gd name="T105" fmla="*/ 57 h 970"/>
                  <a:gd name="T106" fmla="*/ 133 w 1005"/>
                  <a:gd name="T107" fmla="*/ 57 h 970"/>
                  <a:gd name="T108" fmla="*/ 126 w 1005"/>
                  <a:gd name="T109" fmla="*/ 57 h 970"/>
                  <a:gd name="T110" fmla="*/ 118 w 1005"/>
                  <a:gd name="T111" fmla="*/ 57 h 970"/>
                  <a:gd name="T112" fmla="*/ 108 w 1005"/>
                  <a:gd name="T113" fmla="*/ 57 h 970"/>
                  <a:gd name="T114" fmla="*/ 97 w 1005"/>
                  <a:gd name="T115" fmla="*/ 57 h 970"/>
                  <a:gd name="T116" fmla="*/ 86 w 1005"/>
                  <a:gd name="T117" fmla="*/ 56 h 970"/>
                  <a:gd name="T118" fmla="*/ 75 w 1005"/>
                  <a:gd name="T119" fmla="*/ 54 h 970"/>
                  <a:gd name="T120" fmla="*/ 84 w 1005"/>
                  <a:gd name="T121" fmla="*/ 1 h 97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005"/>
                  <a:gd name="T184" fmla="*/ 0 h 970"/>
                  <a:gd name="T185" fmla="*/ 1005 w 1005"/>
                  <a:gd name="T186" fmla="*/ 970 h 97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005" h="970">
                    <a:moveTo>
                      <a:pt x="242" y="0"/>
                    </a:moveTo>
                    <a:lnTo>
                      <a:pt x="241" y="4"/>
                    </a:lnTo>
                    <a:lnTo>
                      <a:pt x="237" y="16"/>
                    </a:lnTo>
                    <a:lnTo>
                      <a:pt x="230" y="35"/>
                    </a:lnTo>
                    <a:lnTo>
                      <a:pt x="221" y="62"/>
                    </a:lnTo>
                    <a:lnTo>
                      <a:pt x="209" y="96"/>
                    </a:lnTo>
                    <a:lnTo>
                      <a:pt x="197" y="137"/>
                    </a:lnTo>
                    <a:lnTo>
                      <a:pt x="182" y="185"/>
                    </a:lnTo>
                    <a:lnTo>
                      <a:pt x="165" y="239"/>
                    </a:lnTo>
                    <a:lnTo>
                      <a:pt x="148" y="301"/>
                    </a:lnTo>
                    <a:lnTo>
                      <a:pt x="128" y="369"/>
                    </a:lnTo>
                    <a:lnTo>
                      <a:pt x="108" y="444"/>
                    </a:lnTo>
                    <a:lnTo>
                      <a:pt x="87" y="524"/>
                    </a:lnTo>
                    <a:lnTo>
                      <a:pt x="65" y="611"/>
                    </a:lnTo>
                    <a:lnTo>
                      <a:pt x="44" y="704"/>
                    </a:lnTo>
                    <a:lnTo>
                      <a:pt x="22" y="802"/>
                    </a:lnTo>
                    <a:lnTo>
                      <a:pt x="0" y="906"/>
                    </a:lnTo>
                    <a:lnTo>
                      <a:pt x="2" y="906"/>
                    </a:lnTo>
                    <a:lnTo>
                      <a:pt x="5" y="907"/>
                    </a:lnTo>
                    <a:lnTo>
                      <a:pt x="12" y="909"/>
                    </a:lnTo>
                    <a:lnTo>
                      <a:pt x="21" y="912"/>
                    </a:lnTo>
                    <a:lnTo>
                      <a:pt x="31" y="916"/>
                    </a:lnTo>
                    <a:lnTo>
                      <a:pt x="45" y="919"/>
                    </a:lnTo>
                    <a:lnTo>
                      <a:pt x="61" y="923"/>
                    </a:lnTo>
                    <a:lnTo>
                      <a:pt x="78" y="928"/>
                    </a:lnTo>
                    <a:lnTo>
                      <a:pt x="97" y="932"/>
                    </a:lnTo>
                    <a:lnTo>
                      <a:pt x="120" y="937"/>
                    </a:lnTo>
                    <a:lnTo>
                      <a:pt x="144" y="942"/>
                    </a:lnTo>
                    <a:lnTo>
                      <a:pt x="169" y="947"/>
                    </a:lnTo>
                    <a:lnTo>
                      <a:pt x="197" y="950"/>
                    </a:lnTo>
                    <a:lnTo>
                      <a:pt x="226" y="955"/>
                    </a:lnTo>
                    <a:lnTo>
                      <a:pt x="258" y="959"/>
                    </a:lnTo>
                    <a:lnTo>
                      <a:pt x="291" y="963"/>
                    </a:lnTo>
                    <a:lnTo>
                      <a:pt x="326" y="965"/>
                    </a:lnTo>
                    <a:lnTo>
                      <a:pt x="362" y="968"/>
                    </a:lnTo>
                    <a:lnTo>
                      <a:pt x="400" y="969"/>
                    </a:lnTo>
                    <a:lnTo>
                      <a:pt x="439" y="970"/>
                    </a:lnTo>
                    <a:lnTo>
                      <a:pt x="480" y="970"/>
                    </a:lnTo>
                    <a:lnTo>
                      <a:pt x="522" y="969"/>
                    </a:lnTo>
                    <a:lnTo>
                      <a:pt x="565" y="966"/>
                    </a:lnTo>
                    <a:lnTo>
                      <a:pt x="610" y="963"/>
                    </a:lnTo>
                    <a:lnTo>
                      <a:pt x="656" y="959"/>
                    </a:lnTo>
                    <a:lnTo>
                      <a:pt x="702" y="953"/>
                    </a:lnTo>
                    <a:lnTo>
                      <a:pt x="750" y="945"/>
                    </a:lnTo>
                    <a:lnTo>
                      <a:pt x="799" y="937"/>
                    </a:lnTo>
                    <a:lnTo>
                      <a:pt x="850" y="925"/>
                    </a:lnTo>
                    <a:lnTo>
                      <a:pt x="901" y="913"/>
                    </a:lnTo>
                    <a:lnTo>
                      <a:pt x="952" y="899"/>
                    </a:lnTo>
                    <a:lnTo>
                      <a:pt x="1005" y="883"/>
                    </a:lnTo>
                    <a:lnTo>
                      <a:pt x="892" y="633"/>
                    </a:lnTo>
                    <a:lnTo>
                      <a:pt x="815" y="683"/>
                    </a:lnTo>
                    <a:lnTo>
                      <a:pt x="813" y="686"/>
                    </a:lnTo>
                    <a:lnTo>
                      <a:pt x="808" y="695"/>
                    </a:lnTo>
                    <a:lnTo>
                      <a:pt x="799" y="707"/>
                    </a:lnTo>
                    <a:lnTo>
                      <a:pt x="787" y="721"/>
                    </a:lnTo>
                    <a:lnTo>
                      <a:pt x="771" y="735"/>
                    </a:lnTo>
                    <a:lnTo>
                      <a:pt x="753" y="745"/>
                    </a:lnTo>
                    <a:lnTo>
                      <a:pt x="731" y="748"/>
                    </a:lnTo>
                    <a:lnTo>
                      <a:pt x="707" y="746"/>
                    </a:lnTo>
                    <a:lnTo>
                      <a:pt x="705" y="746"/>
                    </a:lnTo>
                    <a:lnTo>
                      <a:pt x="700" y="743"/>
                    </a:lnTo>
                    <a:lnTo>
                      <a:pt x="693" y="741"/>
                    </a:lnTo>
                    <a:lnTo>
                      <a:pt x="686" y="736"/>
                    </a:lnTo>
                    <a:lnTo>
                      <a:pt x="679" y="729"/>
                    </a:lnTo>
                    <a:lnTo>
                      <a:pt x="675" y="719"/>
                    </a:lnTo>
                    <a:lnTo>
                      <a:pt x="674" y="707"/>
                    </a:lnTo>
                    <a:lnTo>
                      <a:pt x="676" y="693"/>
                    </a:lnTo>
                    <a:lnTo>
                      <a:pt x="678" y="678"/>
                    </a:lnTo>
                    <a:lnTo>
                      <a:pt x="676" y="667"/>
                    </a:lnTo>
                    <a:lnTo>
                      <a:pt x="671" y="658"/>
                    </a:lnTo>
                    <a:lnTo>
                      <a:pt x="665" y="651"/>
                    </a:lnTo>
                    <a:lnTo>
                      <a:pt x="658" y="647"/>
                    </a:lnTo>
                    <a:lnTo>
                      <a:pt x="651" y="644"/>
                    </a:lnTo>
                    <a:lnTo>
                      <a:pt x="646" y="643"/>
                    </a:lnTo>
                    <a:lnTo>
                      <a:pt x="644" y="643"/>
                    </a:lnTo>
                    <a:lnTo>
                      <a:pt x="641" y="637"/>
                    </a:lnTo>
                    <a:lnTo>
                      <a:pt x="637" y="622"/>
                    </a:lnTo>
                    <a:lnTo>
                      <a:pt x="638" y="606"/>
                    </a:lnTo>
                    <a:lnTo>
                      <a:pt x="653" y="594"/>
                    </a:lnTo>
                    <a:lnTo>
                      <a:pt x="666" y="590"/>
                    </a:lnTo>
                    <a:lnTo>
                      <a:pt x="681" y="585"/>
                    </a:lnTo>
                    <a:lnTo>
                      <a:pt x="694" y="581"/>
                    </a:lnTo>
                    <a:lnTo>
                      <a:pt x="708" y="576"/>
                    </a:lnTo>
                    <a:lnTo>
                      <a:pt x="721" y="571"/>
                    </a:lnTo>
                    <a:lnTo>
                      <a:pt x="730" y="569"/>
                    </a:lnTo>
                    <a:lnTo>
                      <a:pt x="737" y="566"/>
                    </a:lnTo>
                    <a:lnTo>
                      <a:pt x="739" y="565"/>
                    </a:lnTo>
                    <a:lnTo>
                      <a:pt x="741" y="558"/>
                    </a:lnTo>
                    <a:lnTo>
                      <a:pt x="746" y="539"/>
                    </a:lnTo>
                    <a:lnTo>
                      <a:pt x="750" y="512"/>
                    </a:lnTo>
                    <a:lnTo>
                      <a:pt x="756" y="481"/>
                    </a:lnTo>
                    <a:lnTo>
                      <a:pt x="758" y="447"/>
                    </a:lnTo>
                    <a:lnTo>
                      <a:pt x="756" y="416"/>
                    </a:lnTo>
                    <a:lnTo>
                      <a:pt x="749" y="390"/>
                    </a:lnTo>
                    <a:lnTo>
                      <a:pt x="734" y="374"/>
                    </a:lnTo>
                    <a:lnTo>
                      <a:pt x="716" y="364"/>
                    </a:lnTo>
                    <a:lnTo>
                      <a:pt x="700" y="356"/>
                    </a:lnTo>
                    <a:lnTo>
                      <a:pt x="685" y="348"/>
                    </a:lnTo>
                    <a:lnTo>
                      <a:pt x="673" y="343"/>
                    </a:lnTo>
                    <a:lnTo>
                      <a:pt x="662" y="340"/>
                    </a:lnTo>
                    <a:lnTo>
                      <a:pt x="656" y="337"/>
                    </a:lnTo>
                    <a:lnTo>
                      <a:pt x="650" y="335"/>
                    </a:lnTo>
                    <a:lnTo>
                      <a:pt x="649" y="335"/>
                    </a:lnTo>
                    <a:lnTo>
                      <a:pt x="522" y="350"/>
                    </a:lnTo>
                    <a:lnTo>
                      <a:pt x="549" y="227"/>
                    </a:lnTo>
                    <a:lnTo>
                      <a:pt x="547" y="227"/>
                    </a:lnTo>
                    <a:lnTo>
                      <a:pt x="543" y="227"/>
                    </a:lnTo>
                    <a:lnTo>
                      <a:pt x="533" y="228"/>
                    </a:lnTo>
                    <a:lnTo>
                      <a:pt x="522" y="228"/>
                    </a:lnTo>
                    <a:lnTo>
                      <a:pt x="507" y="228"/>
                    </a:lnTo>
                    <a:lnTo>
                      <a:pt x="491" y="228"/>
                    </a:lnTo>
                    <a:lnTo>
                      <a:pt x="473" y="228"/>
                    </a:lnTo>
                    <a:lnTo>
                      <a:pt x="454" y="228"/>
                    </a:lnTo>
                    <a:lnTo>
                      <a:pt x="433" y="228"/>
                    </a:lnTo>
                    <a:lnTo>
                      <a:pt x="411" y="227"/>
                    </a:lnTo>
                    <a:lnTo>
                      <a:pt x="390" y="226"/>
                    </a:lnTo>
                    <a:lnTo>
                      <a:pt x="367" y="223"/>
                    </a:lnTo>
                    <a:lnTo>
                      <a:pt x="345" y="221"/>
                    </a:lnTo>
                    <a:lnTo>
                      <a:pt x="323" y="217"/>
                    </a:lnTo>
                    <a:lnTo>
                      <a:pt x="303" y="213"/>
                    </a:lnTo>
                    <a:lnTo>
                      <a:pt x="283" y="208"/>
                    </a:lnTo>
                    <a:lnTo>
                      <a:pt x="337" y="3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1" name="Freeform 33"/>
              <p:cNvSpPr>
                <a:spLocks/>
              </p:cNvSpPr>
              <p:nvPr/>
            </p:nvSpPr>
            <p:spPr bwMode="auto">
              <a:xfrm>
                <a:off x="4432" y="2710"/>
                <a:ext cx="447" cy="448"/>
              </a:xfrm>
              <a:custGeom>
                <a:avLst/>
                <a:gdLst>
                  <a:gd name="T0" fmla="*/ 9 w 894"/>
                  <a:gd name="T1" fmla="*/ 214 h 895"/>
                  <a:gd name="T2" fmla="*/ 27 w 894"/>
                  <a:gd name="T3" fmla="*/ 218 h 895"/>
                  <a:gd name="T4" fmla="*/ 45 w 894"/>
                  <a:gd name="T5" fmla="*/ 221 h 895"/>
                  <a:gd name="T6" fmla="*/ 63 w 894"/>
                  <a:gd name="T7" fmla="*/ 223 h 895"/>
                  <a:gd name="T8" fmla="*/ 83 w 894"/>
                  <a:gd name="T9" fmla="*/ 224 h 895"/>
                  <a:gd name="T10" fmla="*/ 101 w 894"/>
                  <a:gd name="T11" fmla="*/ 224 h 895"/>
                  <a:gd name="T12" fmla="*/ 119 w 894"/>
                  <a:gd name="T13" fmla="*/ 223 h 895"/>
                  <a:gd name="T14" fmla="*/ 137 w 894"/>
                  <a:gd name="T15" fmla="*/ 222 h 895"/>
                  <a:gd name="T16" fmla="*/ 154 w 894"/>
                  <a:gd name="T17" fmla="*/ 220 h 895"/>
                  <a:gd name="T18" fmla="*/ 170 w 894"/>
                  <a:gd name="T19" fmla="*/ 218 h 895"/>
                  <a:gd name="T20" fmla="*/ 184 w 894"/>
                  <a:gd name="T21" fmla="*/ 215 h 895"/>
                  <a:gd name="T22" fmla="*/ 196 w 894"/>
                  <a:gd name="T23" fmla="*/ 213 h 895"/>
                  <a:gd name="T24" fmla="*/ 206 w 894"/>
                  <a:gd name="T25" fmla="*/ 211 h 895"/>
                  <a:gd name="T26" fmla="*/ 215 w 894"/>
                  <a:gd name="T27" fmla="*/ 209 h 895"/>
                  <a:gd name="T28" fmla="*/ 220 w 894"/>
                  <a:gd name="T29" fmla="*/ 207 h 895"/>
                  <a:gd name="T30" fmla="*/ 224 w 894"/>
                  <a:gd name="T31" fmla="*/ 206 h 895"/>
                  <a:gd name="T32" fmla="*/ 203 w 894"/>
                  <a:gd name="T33" fmla="*/ 159 h 895"/>
                  <a:gd name="T34" fmla="*/ 188 w 894"/>
                  <a:gd name="T35" fmla="*/ 174 h 895"/>
                  <a:gd name="T36" fmla="*/ 178 w 894"/>
                  <a:gd name="T37" fmla="*/ 184 h 895"/>
                  <a:gd name="T38" fmla="*/ 168 w 894"/>
                  <a:gd name="T39" fmla="*/ 185 h 895"/>
                  <a:gd name="T40" fmla="*/ 159 w 894"/>
                  <a:gd name="T41" fmla="*/ 183 h 895"/>
                  <a:gd name="T42" fmla="*/ 151 w 894"/>
                  <a:gd name="T43" fmla="*/ 177 h 895"/>
                  <a:gd name="T44" fmla="*/ 149 w 894"/>
                  <a:gd name="T45" fmla="*/ 170 h 895"/>
                  <a:gd name="T46" fmla="*/ 151 w 894"/>
                  <a:gd name="T47" fmla="*/ 162 h 895"/>
                  <a:gd name="T48" fmla="*/ 151 w 894"/>
                  <a:gd name="T49" fmla="*/ 160 h 895"/>
                  <a:gd name="T50" fmla="*/ 146 w 894"/>
                  <a:gd name="T51" fmla="*/ 159 h 895"/>
                  <a:gd name="T52" fmla="*/ 141 w 894"/>
                  <a:gd name="T53" fmla="*/ 155 h 895"/>
                  <a:gd name="T54" fmla="*/ 140 w 894"/>
                  <a:gd name="T55" fmla="*/ 150 h 895"/>
                  <a:gd name="T56" fmla="*/ 141 w 894"/>
                  <a:gd name="T57" fmla="*/ 146 h 895"/>
                  <a:gd name="T58" fmla="*/ 144 w 894"/>
                  <a:gd name="T59" fmla="*/ 142 h 895"/>
                  <a:gd name="T60" fmla="*/ 152 w 894"/>
                  <a:gd name="T61" fmla="*/ 136 h 895"/>
                  <a:gd name="T62" fmla="*/ 161 w 894"/>
                  <a:gd name="T63" fmla="*/ 132 h 895"/>
                  <a:gd name="T64" fmla="*/ 167 w 894"/>
                  <a:gd name="T65" fmla="*/ 131 h 895"/>
                  <a:gd name="T66" fmla="*/ 171 w 894"/>
                  <a:gd name="T67" fmla="*/ 115 h 895"/>
                  <a:gd name="T68" fmla="*/ 171 w 894"/>
                  <a:gd name="T69" fmla="*/ 93 h 895"/>
                  <a:gd name="T70" fmla="*/ 164 w 894"/>
                  <a:gd name="T71" fmla="*/ 82 h 895"/>
                  <a:gd name="T72" fmla="*/ 159 w 894"/>
                  <a:gd name="T73" fmla="*/ 79 h 895"/>
                  <a:gd name="T74" fmla="*/ 154 w 894"/>
                  <a:gd name="T75" fmla="*/ 80 h 895"/>
                  <a:gd name="T76" fmla="*/ 146 w 894"/>
                  <a:gd name="T77" fmla="*/ 81 h 895"/>
                  <a:gd name="T78" fmla="*/ 137 w 894"/>
                  <a:gd name="T79" fmla="*/ 82 h 895"/>
                  <a:gd name="T80" fmla="*/ 129 w 894"/>
                  <a:gd name="T81" fmla="*/ 82 h 895"/>
                  <a:gd name="T82" fmla="*/ 120 w 894"/>
                  <a:gd name="T83" fmla="*/ 82 h 895"/>
                  <a:gd name="T84" fmla="*/ 114 w 894"/>
                  <a:gd name="T85" fmla="*/ 82 h 895"/>
                  <a:gd name="T86" fmla="*/ 109 w 894"/>
                  <a:gd name="T87" fmla="*/ 82 h 895"/>
                  <a:gd name="T88" fmla="*/ 107 w 894"/>
                  <a:gd name="T89" fmla="*/ 81 h 895"/>
                  <a:gd name="T90" fmla="*/ 113 w 894"/>
                  <a:gd name="T91" fmla="*/ 63 h 895"/>
                  <a:gd name="T92" fmla="*/ 58 w 894"/>
                  <a:gd name="T93" fmla="*/ 0 h 895"/>
                  <a:gd name="T94" fmla="*/ 53 w 894"/>
                  <a:gd name="T95" fmla="*/ 2 h 895"/>
                  <a:gd name="T96" fmla="*/ 51 w 894"/>
                  <a:gd name="T97" fmla="*/ 10 h 895"/>
                  <a:gd name="T98" fmla="*/ 46 w 894"/>
                  <a:gd name="T99" fmla="*/ 25 h 895"/>
                  <a:gd name="T100" fmla="*/ 39 w 894"/>
                  <a:gd name="T101" fmla="*/ 47 h 895"/>
                  <a:gd name="T102" fmla="*/ 31 w 894"/>
                  <a:gd name="T103" fmla="*/ 74 h 895"/>
                  <a:gd name="T104" fmla="*/ 23 w 894"/>
                  <a:gd name="T105" fmla="*/ 106 h 895"/>
                  <a:gd name="T106" fmla="*/ 14 w 894"/>
                  <a:gd name="T107" fmla="*/ 142 h 895"/>
                  <a:gd name="T108" fmla="*/ 6 w 894"/>
                  <a:gd name="T109" fmla="*/ 181 h 895"/>
                  <a:gd name="T110" fmla="*/ 0 w 894"/>
                  <a:gd name="T111" fmla="*/ 211 h 89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94"/>
                  <a:gd name="T169" fmla="*/ 0 h 895"/>
                  <a:gd name="T170" fmla="*/ 894 w 894"/>
                  <a:gd name="T171" fmla="*/ 895 h 89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94" h="895">
                    <a:moveTo>
                      <a:pt x="0" y="842"/>
                    </a:moveTo>
                    <a:lnTo>
                      <a:pt x="35" y="853"/>
                    </a:lnTo>
                    <a:lnTo>
                      <a:pt x="70" y="863"/>
                    </a:lnTo>
                    <a:lnTo>
                      <a:pt x="105" y="871"/>
                    </a:lnTo>
                    <a:lnTo>
                      <a:pt x="142" y="878"/>
                    </a:lnTo>
                    <a:lnTo>
                      <a:pt x="178" y="884"/>
                    </a:lnTo>
                    <a:lnTo>
                      <a:pt x="216" y="888"/>
                    </a:lnTo>
                    <a:lnTo>
                      <a:pt x="254" y="891"/>
                    </a:lnTo>
                    <a:lnTo>
                      <a:pt x="291" y="894"/>
                    </a:lnTo>
                    <a:lnTo>
                      <a:pt x="329" y="895"/>
                    </a:lnTo>
                    <a:lnTo>
                      <a:pt x="367" y="895"/>
                    </a:lnTo>
                    <a:lnTo>
                      <a:pt x="404" y="894"/>
                    </a:lnTo>
                    <a:lnTo>
                      <a:pt x="441" y="893"/>
                    </a:lnTo>
                    <a:lnTo>
                      <a:pt x="477" y="891"/>
                    </a:lnTo>
                    <a:lnTo>
                      <a:pt x="513" y="888"/>
                    </a:lnTo>
                    <a:lnTo>
                      <a:pt x="548" y="885"/>
                    </a:lnTo>
                    <a:lnTo>
                      <a:pt x="582" y="881"/>
                    </a:lnTo>
                    <a:lnTo>
                      <a:pt x="614" y="878"/>
                    </a:lnTo>
                    <a:lnTo>
                      <a:pt x="646" y="873"/>
                    </a:lnTo>
                    <a:lnTo>
                      <a:pt x="677" y="869"/>
                    </a:lnTo>
                    <a:lnTo>
                      <a:pt x="706" y="864"/>
                    </a:lnTo>
                    <a:lnTo>
                      <a:pt x="733" y="859"/>
                    </a:lnTo>
                    <a:lnTo>
                      <a:pt x="759" y="854"/>
                    </a:lnTo>
                    <a:lnTo>
                      <a:pt x="783" y="849"/>
                    </a:lnTo>
                    <a:lnTo>
                      <a:pt x="805" y="845"/>
                    </a:lnTo>
                    <a:lnTo>
                      <a:pt x="824" y="841"/>
                    </a:lnTo>
                    <a:lnTo>
                      <a:pt x="843" y="837"/>
                    </a:lnTo>
                    <a:lnTo>
                      <a:pt x="857" y="833"/>
                    </a:lnTo>
                    <a:lnTo>
                      <a:pt x="870" y="831"/>
                    </a:lnTo>
                    <a:lnTo>
                      <a:pt x="880" y="828"/>
                    </a:lnTo>
                    <a:lnTo>
                      <a:pt x="888" y="826"/>
                    </a:lnTo>
                    <a:lnTo>
                      <a:pt x="893" y="824"/>
                    </a:lnTo>
                    <a:lnTo>
                      <a:pt x="894" y="824"/>
                    </a:lnTo>
                    <a:lnTo>
                      <a:pt x="812" y="636"/>
                    </a:lnTo>
                    <a:lnTo>
                      <a:pt x="767" y="660"/>
                    </a:lnTo>
                    <a:lnTo>
                      <a:pt x="749" y="696"/>
                    </a:lnTo>
                    <a:lnTo>
                      <a:pt x="730" y="720"/>
                    </a:lnTo>
                    <a:lnTo>
                      <a:pt x="709" y="734"/>
                    </a:lnTo>
                    <a:lnTo>
                      <a:pt x="689" y="740"/>
                    </a:lnTo>
                    <a:lnTo>
                      <a:pt x="669" y="740"/>
                    </a:lnTo>
                    <a:lnTo>
                      <a:pt x="651" y="736"/>
                    </a:lnTo>
                    <a:lnTo>
                      <a:pt x="635" y="730"/>
                    </a:lnTo>
                    <a:lnTo>
                      <a:pt x="621" y="723"/>
                    </a:lnTo>
                    <a:lnTo>
                      <a:pt x="604" y="708"/>
                    </a:lnTo>
                    <a:lnTo>
                      <a:pt x="595" y="693"/>
                    </a:lnTo>
                    <a:lnTo>
                      <a:pt x="594" y="677"/>
                    </a:lnTo>
                    <a:lnTo>
                      <a:pt x="600" y="660"/>
                    </a:lnTo>
                    <a:lnTo>
                      <a:pt x="604" y="646"/>
                    </a:lnTo>
                    <a:lnTo>
                      <a:pt x="603" y="640"/>
                    </a:lnTo>
                    <a:lnTo>
                      <a:pt x="601" y="639"/>
                    </a:lnTo>
                    <a:lnTo>
                      <a:pt x="600" y="639"/>
                    </a:lnTo>
                    <a:lnTo>
                      <a:pt x="581" y="636"/>
                    </a:lnTo>
                    <a:lnTo>
                      <a:pt x="569" y="630"/>
                    </a:lnTo>
                    <a:lnTo>
                      <a:pt x="562" y="620"/>
                    </a:lnTo>
                    <a:lnTo>
                      <a:pt x="560" y="610"/>
                    </a:lnTo>
                    <a:lnTo>
                      <a:pt x="560" y="600"/>
                    </a:lnTo>
                    <a:lnTo>
                      <a:pt x="561" y="590"/>
                    </a:lnTo>
                    <a:lnTo>
                      <a:pt x="562" y="584"/>
                    </a:lnTo>
                    <a:lnTo>
                      <a:pt x="563" y="582"/>
                    </a:lnTo>
                    <a:lnTo>
                      <a:pt x="573" y="566"/>
                    </a:lnTo>
                    <a:lnTo>
                      <a:pt x="588" y="552"/>
                    </a:lnTo>
                    <a:lnTo>
                      <a:pt x="605" y="541"/>
                    </a:lnTo>
                    <a:lnTo>
                      <a:pt x="623" y="533"/>
                    </a:lnTo>
                    <a:lnTo>
                      <a:pt x="641" y="527"/>
                    </a:lnTo>
                    <a:lnTo>
                      <a:pt x="655" y="522"/>
                    </a:lnTo>
                    <a:lnTo>
                      <a:pt x="666" y="521"/>
                    </a:lnTo>
                    <a:lnTo>
                      <a:pt x="669" y="520"/>
                    </a:lnTo>
                    <a:lnTo>
                      <a:pt x="683" y="457"/>
                    </a:lnTo>
                    <a:lnTo>
                      <a:pt x="685" y="407"/>
                    </a:lnTo>
                    <a:lnTo>
                      <a:pt x="681" y="371"/>
                    </a:lnTo>
                    <a:lnTo>
                      <a:pt x="669" y="345"/>
                    </a:lnTo>
                    <a:lnTo>
                      <a:pt x="655" y="328"/>
                    </a:lnTo>
                    <a:lnTo>
                      <a:pt x="643" y="319"/>
                    </a:lnTo>
                    <a:lnTo>
                      <a:pt x="633" y="314"/>
                    </a:lnTo>
                    <a:lnTo>
                      <a:pt x="629" y="313"/>
                    </a:lnTo>
                    <a:lnTo>
                      <a:pt x="614" y="317"/>
                    </a:lnTo>
                    <a:lnTo>
                      <a:pt x="598" y="320"/>
                    </a:lnTo>
                    <a:lnTo>
                      <a:pt x="582" y="323"/>
                    </a:lnTo>
                    <a:lnTo>
                      <a:pt x="565" y="324"/>
                    </a:lnTo>
                    <a:lnTo>
                      <a:pt x="548" y="327"/>
                    </a:lnTo>
                    <a:lnTo>
                      <a:pt x="531" y="327"/>
                    </a:lnTo>
                    <a:lnTo>
                      <a:pt x="514" y="328"/>
                    </a:lnTo>
                    <a:lnTo>
                      <a:pt x="498" y="328"/>
                    </a:lnTo>
                    <a:lnTo>
                      <a:pt x="483" y="327"/>
                    </a:lnTo>
                    <a:lnTo>
                      <a:pt x="468" y="327"/>
                    </a:lnTo>
                    <a:lnTo>
                      <a:pt x="456" y="327"/>
                    </a:lnTo>
                    <a:lnTo>
                      <a:pt x="445" y="325"/>
                    </a:lnTo>
                    <a:lnTo>
                      <a:pt x="436" y="325"/>
                    </a:lnTo>
                    <a:lnTo>
                      <a:pt x="429" y="324"/>
                    </a:lnTo>
                    <a:lnTo>
                      <a:pt x="425" y="324"/>
                    </a:lnTo>
                    <a:lnTo>
                      <a:pt x="424" y="324"/>
                    </a:lnTo>
                    <a:lnTo>
                      <a:pt x="453" y="251"/>
                    </a:lnTo>
                    <a:lnTo>
                      <a:pt x="168" y="226"/>
                    </a:lnTo>
                    <a:lnTo>
                      <a:pt x="234" y="0"/>
                    </a:lnTo>
                    <a:lnTo>
                      <a:pt x="213" y="4"/>
                    </a:lnTo>
                    <a:lnTo>
                      <a:pt x="211" y="8"/>
                    </a:lnTo>
                    <a:lnTo>
                      <a:pt x="207" y="21"/>
                    </a:lnTo>
                    <a:lnTo>
                      <a:pt x="201" y="40"/>
                    </a:lnTo>
                    <a:lnTo>
                      <a:pt x="192" y="66"/>
                    </a:lnTo>
                    <a:lnTo>
                      <a:pt x="182" y="100"/>
                    </a:lnTo>
                    <a:lnTo>
                      <a:pt x="169" y="139"/>
                    </a:lnTo>
                    <a:lnTo>
                      <a:pt x="156" y="185"/>
                    </a:lnTo>
                    <a:lnTo>
                      <a:pt x="141" y="237"/>
                    </a:lnTo>
                    <a:lnTo>
                      <a:pt x="125" y="294"/>
                    </a:lnTo>
                    <a:lnTo>
                      <a:pt x="109" y="355"/>
                    </a:lnTo>
                    <a:lnTo>
                      <a:pt x="91" y="422"/>
                    </a:lnTo>
                    <a:lnTo>
                      <a:pt x="73" y="491"/>
                    </a:lnTo>
                    <a:lnTo>
                      <a:pt x="56" y="566"/>
                    </a:lnTo>
                    <a:lnTo>
                      <a:pt x="38" y="642"/>
                    </a:lnTo>
                    <a:lnTo>
                      <a:pt x="21" y="723"/>
                    </a:lnTo>
                    <a:lnTo>
                      <a:pt x="5" y="806"/>
                    </a:lnTo>
                    <a:lnTo>
                      <a:pt x="0" y="842"/>
                    </a:lnTo>
                    <a:close/>
                  </a:path>
                </a:pathLst>
              </a:custGeom>
              <a:solidFill>
                <a:srgbClr val="1C66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2" name="Freeform 34"/>
              <p:cNvSpPr>
                <a:spLocks/>
              </p:cNvSpPr>
              <p:nvPr/>
            </p:nvSpPr>
            <p:spPr bwMode="auto">
              <a:xfrm>
                <a:off x="4482" y="2885"/>
                <a:ext cx="190" cy="152"/>
              </a:xfrm>
              <a:custGeom>
                <a:avLst/>
                <a:gdLst>
                  <a:gd name="T0" fmla="*/ 14 w 380"/>
                  <a:gd name="T1" fmla="*/ 0 h 303"/>
                  <a:gd name="T2" fmla="*/ 13 w 380"/>
                  <a:gd name="T3" fmla="*/ 2 h 303"/>
                  <a:gd name="T4" fmla="*/ 12 w 380"/>
                  <a:gd name="T5" fmla="*/ 7 h 303"/>
                  <a:gd name="T6" fmla="*/ 11 w 380"/>
                  <a:gd name="T7" fmla="*/ 15 h 303"/>
                  <a:gd name="T8" fmla="*/ 9 w 380"/>
                  <a:gd name="T9" fmla="*/ 24 h 303"/>
                  <a:gd name="T10" fmla="*/ 6 w 380"/>
                  <a:gd name="T11" fmla="*/ 34 h 303"/>
                  <a:gd name="T12" fmla="*/ 3 w 380"/>
                  <a:gd name="T13" fmla="*/ 43 h 303"/>
                  <a:gd name="T14" fmla="*/ 1 w 380"/>
                  <a:gd name="T15" fmla="*/ 53 h 303"/>
                  <a:gd name="T16" fmla="*/ 0 w 380"/>
                  <a:gd name="T17" fmla="*/ 61 h 303"/>
                  <a:gd name="T18" fmla="*/ 1 w 380"/>
                  <a:gd name="T19" fmla="*/ 61 h 303"/>
                  <a:gd name="T20" fmla="*/ 1 w 380"/>
                  <a:gd name="T21" fmla="*/ 62 h 303"/>
                  <a:gd name="T22" fmla="*/ 3 w 380"/>
                  <a:gd name="T23" fmla="*/ 63 h 303"/>
                  <a:gd name="T24" fmla="*/ 6 w 380"/>
                  <a:gd name="T25" fmla="*/ 64 h 303"/>
                  <a:gd name="T26" fmla="*/ 9 w 380"/>
                  <a:gd name="T27" fmla="*/ 66 h 303"/>
                  <a:gd name="T28" fmla="*/ 12 w 380"/>
                  <a:gd name="T29" fmla="*/ 68 h 303"/>
                  <a:gd name="T30" fmla="*/ 17 w 380"/>
                  <a:gd name="T31" fmla="*/ 69 h 303"/>
                  <a:gd name="T32" fmla="*/ 23 w 380"/>
                  <a:gd name="T33" fmla="*/ 71 h 303"/>
                  <a:gd name="T34" fmla="*/ 28 w 380"/>
                  <a:gd name="T35" fmla="*/ 73 h 303"/>
                  <a:gd name="T36" fmla="*/ 35 w 380"/>
                  <a:gd name="T37" fmla="*/ 74 h 303"/>
                  <a:gd name="T38" fmla="*/ 41 w 380"/>
                  <a:gd name="T39" fmla="*/ 75 h 303"/>
                  <a:gd name="T40" fmla="*/ 48 w 380"/>
                  <a:gd name="T41" fmla="*/ 76 h 303"/>
                  <a:gd name="T42" fmla="*/ 56 w 380"/>
                  <a:gd name="T43" fmla="*/ 76 h 303"/>
                  <a:gd name="T44" fmla="*/ 66 w 380"/>
                  <a:gd name="T45" fmla="*/ 76 h 303"/>
                  <a:gd name="T46" fmla="*/ 75 w 380"/>
                  <a:gd name="T47" fmla="*/ 75 h 303"/>
                  <a:gd name="T48" fmla="*/ 85 w 380"/>
                  <a:gd name="T49" fmla="*/ 74 h 303"/>
                  <a:gd name="T50" fmla="*/ 95 w 380"/>
                  <a:gd name="T51" fmla="*/ 8 h 303"/>
                  <a:gd name="T52" fmla="*/ 14 w 380"/>
                  <a:gd name="T53" fmla="*/ 0 h 30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0"/>
                  <a:gd name="T82" fmla="*/ 0 h 303"/>
                  <a:gd name="T83" fmla="*/ 380 w 380"/>
                  <a:gd name="T84" fmla="*/ 303 h 30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0" h="303">
                    <a:moveTo>
                      <a:pt x="56" y="0"/>
                    </a:moveTo>
                    <a:lnTo>
                      <a:pt x="53" y="7"/>
                    </a:lnTo>
                    <a:lnTo>
                      <a:pt x="49" y="27"/>
                    </a:lnTo>
                    <a:lnTo>
                      <a:pt x="42" y="57"/>
                    </a:lnTo>
                    <a:lnTo>
                      <a:pt x="33" y="93"/>
                    </a:lnTo>
                    <a:lnTo>
                      <a:pt x="24" y="133"/>
                    </a:lnTo>
                    <a:lnTo>
                      <a:pt x="15" y="172"/>
                    </a:lnTo>
                    <a:lnTo>
                      <a:pt x="7" y="211"/>
                    </a:lnTo>
                    <a:lnTo>
                      <a:pt x="0" y="243"/>
                    </a:lnTo>
                    <a:lnTo>
                      <a:pt x="1" y="244"/>
                    </a:lnTo>
                    <a:lnTo>
                      <a:pt x="5" y="247"/>
                    </a:lnTo>
                    <a:lnTo>
                      <a:pt x="12" y="250"/>
                    </a:lnTo>
                    <a:lnTo>
                      <a:pt x="23" y="255"/>
                    </a:lnTo>
                    <a:lnTo>
                      <a:pt x="35" y="261"/>
                    </a:lnTo>
                    <a:lnTo>
                      <a:pt x="50" y="269"/>
                    </a:lnTo>
                    <a:lnTo>
                      <a:pt x="68" y="275"/>
                    </a:lnTo>
                    <a:lnTo>
                      <a:pt x="89" y="281"/>
                    </a:lnTo>
                    <a:lnTo>
                      <a:pt x="112" y="289"/>
                    </a:lnTo>
                    <a:lnTo>
                      <a:pt x="137" y="294"/>
                    </a:lnTo>
                    <a:lnTo>
                      <a:pt x="164" y="299"/>
                    </a:lnTo>
                    <a:lnTo>
                      <a:pt x="195" y="301"/>
                    </a:lnTo>
                    <a:lnTo>
                      <a:pt x="227" y="303"/>
                    </a:lnTo>
                    <a:lnTo>
                      <a:pt x="262" y="302"/>
                    </a:lnTo>
                    <a:lnTo>
                      <a:pt x="299" y="300"/>
                    </a:lnTo>
                    <a:lnTo>
                      <a:pt x="338" y="295"/>
                    </a:lnTo>
                    <a:lnTo>
                      <a:pt x="380" y="31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3" name="Freeform 35"/>
              <p:cNvSpPr>
                <a:spLocks/>
              </p:cNvSpPr>
              <p:nvPr/>
            </p:nvSpPr>
            <p:spPr bwMode="auto">
              <a:xfrm>
                <a:off x="4516" y="2904"/>
                <a:ext cx="139" cy="58"/>
              </a:xfrm>
              <a:custGeom>
                <a:avLst/>
                <a:gdLst>
                  <a:gd name="T0" fmla="*/ 2 w 279"/>
                  <a:gd name="T1" fmla="*/ 0 h 118"/>
                  <a:gd name="T2" fmla="*/ 2 w 279"/>
                  <a:gd name="T3" fmla="*/ 0 h 118"/>
                  <a:gd name="T4" fmla="*/ 1 w 279"/>
                  <a:gd name="T5" fmla="*/ 2 h 118"/>
                  <a:gd name="T6" fmla="*/ 1 w 279"/>
                  <a:gd name="T7" fmla="*/ 6 h 118"/>
                  <a:gd name="T8" fmla="*/ 0 w 279"/>
                  <a:gd name="T9" fmla="*/ 9 h 118"/>
                  <a:gd name="T10" fmla="*/ 0 w 279"/>
                  <a:gd name="T11" fmla="*/ 13 h 118"/>
                  <a:gd name="T12" fmla="*/ 0 w 279"/>
                  <a:gd name="T13" fmla="*/ 16 h 118"/>
                  <a:gd name="T14" fmla="*/ 2 w 279"/>
                  <a:gd name="T15" fmla="*/ 19 h 118"/>
                  <a:gd name="T16" fmla="*/ 5 w 279"/>
                  <a:gd name="T17" fmla="*/ 21 h 118"/>
                  <a:gd name="T18" fmla="*/ 7 w 279"/>
                  <a:gd name="T19" fmla="*/ 22 h 118"/>
                  <a:gd name="T20" fmla="*/ 9 w 279"/>
                  <a:gd name="T21" fmla="*/ 23 h 118"/>
                  <a:gd name="T22" fmla="*/ 13 w 279"/>
                  <a:gd name="T23" fmla="*/ 24 h 118"/>
                  <a:gd name="T24" fmla="*/ 16 w 279"/>
                  <a:gd name="T25" fmla="*/ 25 h 118"/>
                  <a:gd name="T26" fmla="*/ 20 w 279"/>
                  <a:gd name="T27" fmla="*/ 25 h 118"/>
                  <a:gd name="T28" fmla="*/ 25 w 279"/>
                  <a:gd name="T29" fmla="*/ 26 h 118"/>
                  <a:gd name="T30" fmla="*/ 29 w 279"/>
                  <a:gd name="T31" fmla="*/ 26 h 118"/>
                  <a:gd name="T32" fmla="*/ 33 w 279"/>
                  <a:gd name="T33" fmla="*/ 27 h 118"/>
                  <a:gd name="T34" fmla="*/ 38 w 279"/>
                  <a:gd name="T35" fmla="*/ 27 h 118"/>
                  <a:gd name="T36" fmla="*/ 42 w 279"/>
                  <a:gd name="T37" fmla="*/ 28 h 118"/>
                  <a:gd name="T38" fmla="*/ 45 w 279"/>
                  <a:gd name="T39" fmla="*/ 28 h 118"/>
                  <a:gd name="T40" fmla="*/ 49 w 279"/>
                  <a:gd name="T41" fmla="*/ 28 h 118"/>
                  <a:gd name="T42" fmla="*/ 51 w 279"/>
                  <a:gd name="T43" fmla="*/ 29 h 118"/>
                  <a:gd name="T44" fmla="*/ 54 w 279"/>
                  <a:gd name="T45" fmla="*/ 29 h 118"/>
                  <a:gd name="T46" fmla="*/ 55 w 279"/>
                  <a:gd name="T47" fmla="*/ 29 h 118"/>
                  <a:gd name="T48" fmla="*/ 55 w 279"/>
                  <a:gd name="T49" fmla="*/ 29 h 118"/>
                  <a:gd name="T50" fmla="*/ 56 w 279"/>
                  <a:gd name="T51" fmla="*/ 29 h 118"/>
                  <a:gd name="T52" fmla="*/ 57 w 279"/>
                  <a:gd name="T53" fmla="*/ 29 h 118"/>
                  <a:gd name="T54" fmla="*/ 58 w 279"/>
                  <a:gd name="T55" fmla="*/ 29 h 118"/>
                  <a:gd name="T56" fmla="*/ 60 w 279"/>
                  <a:gd name="T57" fmla="*/ 28 h 118"/>
                  <a:gd name="T58" fmla="*/ 62 w 279"/>
                  <a:gd name="T59" fmla="*/ 28 h 118"/>
                  <a:gd name="T60" fmla="*/ 64 w 279"/>
                  <a:gd name="T61" fmla="*/ 26 h 118"/>
                  <a:gd name="T62" fmla="*/ 65 w 279"/>
                  <a:gd name="T63" fmla="*/ 25 h 118"/>
                  <a:gd name="T64" fmla="*/ 66 w 279"/>
                  <a:gd name="T65" fmla="*/ 22 h 118"/>
                  <a:gd name="T66" fmla="*/ 68 w 279"/>
                  <a:gd name="T67" fmla="*/ 16 h 118"/>
                  <a:gd name="T68" fmla="*/ 69 w 279"/>
                  <a:gd name="T69" fmla="*/ 12 h 118"/>
                  <a:gd name="T70" fmla="*/ 69 w 279"/>
                  <a:gd name="T71" fmla="*/ 8 h 118"/>
                  <a:gd name="T72" fmla="*/ 69 w 279"/>
                  <a:gd name="T73" fmla="*/ 6 h 118"/>
                  <a:gd name="T74" fmla="*/ 2 w 279"/>
                  <a:gd name="T75" fmla="*/ 0 h 11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79"/>
                  <a:gd name="T115" fmla="*/ 0 h 118"/>
                  <a:gd name="T116" fmla="*/ 279 w 279"/>
                  <a:gd name="T117" fmla="*/ 118 h 11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79" h="118">
                    <a:moveTo>
                      <a:pt x="10" y="0"/>
                    </a:moveTo>
                    <a:lnTo>
                      <a:pt x="9" y="3"/>
                    </a:lnTo>
                    <a:lnTo>
                      <a:pt x="7" y="11"/>
                    </a:lnTo>
                    <a:lnTo>
                      <a:pt x="4" y="24"/>
                    </a:lnTo>
                    <a:lnTo>
                      <a:pt x="1" y="37"/>
                    </a:lnTo>
                    <a:lnTo>
                      <a:pt x="0" y="52"/>
                    </a:lnTo>
                    <a:lnTo>
                      <a:pt x="2" y="67"/>
                    </a:lnTo>
                    <a:lnTo>
                      <a:pt x="8" y="79"/>
                    </a:lnTo>
                    <a:lnTo>
                      <a:pt x="20" y="88"/>
                    </a:lnTo>
                    <a:lnTo>
                      <a:pt x="28" y="92"/>
                    </a:lnTo>
                    <a:lnTo>
                      <a:pt x="39" y="94"/>
                    </a:lnTo>
                    <a:lnTo>
                      <a:pt x="53" y="97"/>
                    </a:lnTo>
                    <a:lnTo>
                      <a:pt x="67" y="101"/>
                    </a:lnTo>
                    <a:lnTo>
                      <a:pt x="83" y="103"/>
                    </a:lnTo>
                    <a:lnTo>
                      <a:pt x="101" y="105"/>
                    </a:lnTo>
                    <a:lnTo>
                      <a:pt x="118" y="108"/>
                    </a:lnTo>
                    <a:lnTo>
                      <a:pt x="135" y="109"/>
                    </a:lnTo>
                    <a:lnTo>
                      <a:pt x="152" y="112"/>
                    </a:lnTo>
                    <a:lnTo>
                      <a:pt x="168" y="113"/>
                    </a:lnTo>
                    <a:lnTo>
                      <a:pt x="183" y="114"/>
                    </a:lnTo>
                    <a:lnTo>
                      <a:pt x="196" y="115"/>
                    </a:lnTo>
                    <a:lnTo>
                      <a:pt x="207" y="117"/>
                    </a:lnTo>
                    <a:lnTo>
                      <a:pt x="216" y="118"/>
                    </a:lnTo>
                    <a:lnTo>
                      <a:pt x="220" y="118"/>
                    </a:lnTo>
                    <a:lnTo>
                      <a:pt x="223" y="118"/>
                    </a:lnTo>
                    <a:lnTo>
                      <a:pt x="224" y="118"/>
                    </a:lnTo>
                    <a:lnTo>
                      <a:pt x="228" y="118"/>
                    </a:lnTo>
                    <a:lnTo>
                      <a:pt x="234" y="118"/>
                    </a:lnTo>
                    <a:lnTo>
                      <a:pt x="241" y="115"/>
                    </a:lnTo>
                    <a:lnTo>
                      <a:pt x="249" y="113"/>
                    </a:lnTo>
                    <a:lnTo>
                      <a:pt x="256" y="108"/>
                    </a:lnTo>
                    <a:lnTo>
                      <a:pt x="263" y="102"/>
                    </a:lnTo>
                    <a:lnTo>
                      <a:pt x="267" y="92"/>
                    </a:lnTo>
                    <a:lnTo>
                      <a:pt x="273" y="68"/>
                    </a:lnTo>
                    <a:lnTo>
                      <a:pt x="276" y="48"/>
                    </a:lnTo>
                    <a:lnTo>
                      <a:pt x="279" y="34"/>
                    </a:lnTo>
                    <a:lnTo>
                      <a:pt x="279" y="2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1C66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4" name="Freeform 36"/>
              <p:cNvSpPr>
                <a:spLocks/>
              </p:cNvSpPr>
              <p:nvPr/>
            </p:nvSpPr>
            <p:spPr bwMode="auto">
              <a:xfrm>
                <a:off x="4502" y="2952"/>
                <a:ext cx="143" cy="67"/>
              </a:xfrm>
              <a:custGeom>
                <a:avLst/>
                <a:gdLst>
                  <a:gd name="T0" fmla="*/ 5 w 286"/>
                  <a:gd name="T1" fmla="*/ 0 h 134"/>
                  <a:gd name="T2" fmla="*/ 5 w 286"/>
                  <a:gd name="T3" fmla="*/ 1 h 134"/>
                  <a:gd name="T4" fmla="*/ 6 w 286"/>
                  <a:gd name="T5" fmla="*/ 1 h 134"/>
                  <a:gd name="T6" fmla="*/ 6 w 286"/>
                  <a:gd name="T7" fmla="*/ 1 h 134"/>
                  <a:gd name="T8" fmla="*/ 7 w 286"/>
                  <a:gd name="T9" fmla="*/ 2 h 134"/>
                  <a:gd name="T10" fmla="*/ 9 w 286"/>
                  <a:gd name="T11" fmla="*/ 3 h 134"/>
                  <a:gd name="T12" fmla="*/ 10 w 286"/>
                  <a:gd name="T13" fmla="*/ 5 h 134"/>
                  <a:gd name="T14" fmla="*/ 11 w 286"/>
                  <a:gd name="T15" fmla="*/ 5 h 134"/>
                  <a:gd name="T16" fmla="*/ 14 w 286"/>
                  <a:gd name="T17" fmla="*/ 6 h 134"/>
                  <a:gd name="T18" fmla="*/ 18 w 286"/>
                  <a:gd name="T19" fmla="*/ 7 h 134"/>
                  <a:gd name="T20" fmla="*/ 23 w 286"/>
                  <a:gd name="T21" fmla="*/ 8 h 134"/>
                  <a:gd name="T22" fmla="*/ 29 w 286"/>
                  <a:gd name="T23" fmla="*/ 9 h 134"/>
                  <a:gd name="T24" fmla="*/ 37 w 286"/>
                  <a:gd name="T25" fmla="*/ 9 h 134"/>
                  <a:gd name="T26" fmla="*/ 44 w 286"/>
                  <a:gd name="T27" fmla="*/ 10 h 134"/>
                  <a:gd name="T28" fmla="*/ 49 w 286"/>
                  <a:gd name="T29" fmla="*/ 11 h 134"/>
                  <a:gd name="T30" fmla="*/ 54 w 286"/>
                  <a:gd name="T31" fmla="*/ 12 h 134"/>
                  <a:gd name="T32" fmla="*/ 55 w 286"/>
                  <a:gd name="T33" fmla="*/ 12 h 134"/>
                  <a:gd name="T34" fmla="*/ 56 w 286"/>
                  <a:gd name="T35" fmla="*/ 12 h 134"/>
                  <a:gd name="T36" fmla="*/ 57 w 286"/>
                  <a:gd name="T37" fmla="*/ 12 h 134"/>
                  <a:gd name="T38" fmla="*/ 59 w 286"/>
                  <a:gd name="T39" fmla="*/ 12 h 134"/>
                  <a:gd name="T40" fmla="*/ 62 w 286"/>
                  <a:gd name="T41" fmla="*/ 13 h 134"/>
                  <a:gd name="T42" fmla="*/ 65 w 286"/>
                  <a:gd name="T43" fmla="*/ 12 h 134"/>
                  <a:gd name="T44" fmla="*/ 68 w 286"/>
                  <a:gd name="T45" fmla="*/ 12 h 134"/>
                  <a:gd name="T46" fmla="*/ 70 w 286"/>
                  <a:gd name="T47" fmla="*/ 11 h 134"/>
                  <a:gd name="T48" fmla="*/ 72 w 286"/>
                  <a:gd name="T49" fmla="*/ 10 h 134"/>
                  <a:gd name="T50" fmla="*/ 69 w 286"/>
                  <a:gd name="T51" fmla="*/ 33 h 134"/>
                  <a:gd name="T52" fmla="*/ 68 w 286"/>
                  <a:gd name="T53" fmla="*/ 33 h 134"/>
                  <a:gd name="T54" fmla="*/ 67 w 286"/>
                  <a:gd name="T55" fmla="*/ 33 h 134"/>
                  <a:gd name="T56" fmla="*/ 65 w 286"/>
                  <a:gd name="T57" fmla="*/ 34 h 134"/>
                  <a:gd name="T58" fmla="*/ 61 w 286"/>
                  <a:gd name="T59" fmla="*/ 34 h 134"/>
                  <a:gd name="T60" fmla="*/ 58 w 286"/>
                  <a:gd name="T61" fmla="*/ 34 h 134"/>
                  <a:gd name="T62" fmla="*/ 54 w 286"/>
                  <a:gd name="T63" fmla="*/ 34 h 134"/>
                  <a:gd name="T64" fmla="*/ 49 w 286"/>
                  <a:gd name="T65" fmla="*/ 33 h 134"/>
                  <a:gd name="T66" fmla="*/ 44 w 286"/>
                  <a:gd name="T67" fmla="*/ 33 h 134"/>
                  <a:gd name="T68" fmla="*/ 39 w 286"/>
                  <a:gd name="T69" fmla="*/ 33 h 134"/>
                  <a:gd name="T70" fmla="*/ 34 w 286"/>
                  <a:gd name="T71" fmla="*/ 31 h 134"/>
                  <a:gd name="T72" fmla="*/ 28 w 286"/>
                  <a:gd name="T73" fmla="*/ 31 h 134"/>
                  <a:gd name="T74" fmla="*/ 22 w 286"/>
                  <a:gd name="T75" fmla="*/ 29 h 134"/>
                  <a:gd name="T76" fmla="*/ 17 w 286"/>
                  <a:gd name="T77" fmla="*/ 28 h 134"/>
                  <a:gd name="T78" fmla="*/ 10 w 286"/>
                  <a:gd name="T79" fmla="*/ 26 h 134"/>
                  <a:gd name="T80" fmla="*/ 5 w 286"/>
                  <a:gd name="T81" fmla="*/ 24 h 134"/>
                  <a:gd name="T82" fmla="*/ 0 w 286"/>
                  <a:gd name="T83" fmla="*/ 22 h 134"/>
                  <a:gd name="T84" fmla="*/ 1 w 286"/>
                  <a:gd name="T85" fmla="*/ 18 h 134"/>
                  <a:gd name="T86" fmla="*/ 2 w 286"/>
                  <a:gd name="T87" fmla="*/ 11 h 134"/>
                  <a:gd name="T88" fmla="*/ 4 w 286"/>
                  <a:gd name="T89" fmla="*/ 4 h 134"/>
                  <a:gd name="T90" fmla="*/ 5 w 286"/>
                  <a:gd name="T91" fmla="*/ 0 h 13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86"/>
                  <a:gd name="T139" fmla="*/ 0 h 134"/>
                  <a:gd name="T140" fmla="*/ 286 w 286"/>
                  <a:gd name="T141" fmla="*/ 134 h 13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86" h="134">
                    <a:moveTo>
                      <a:pt x="21" y="0"/>
                    </a:moveTo>
                    <a:lnTo>
                      <a:pt x="21" y="1"/>
                    </a:lnTo>
                    <a:lnTo>
                      <a:pt x="24" y="4"/>
                    </a:lnTo>
                    <a:lnTo>
                      <a:pt x="26" y="6"/>
                    </a:lnTo>
                    <a:lnTo>
                      <a:pt x="29" y="11"/>
                    </a:lnTo>
                    <a:lnTo>
                      <a:pt x="34" y="15"/>
                    </a:lnTo>
                    <a:lnTo>
                      <a:pt x="40" y="20"/>
                    </a:lnTo>
                    <a:lnTo>
                      <a:pt x="46" y="23"/>
                    </a:lnTo>
                    <a:lnTo>
                      <a:pt x="56" y="26"/>
                    </a:lnTo>
                    <a:lnTo>
                      <a:pt x="70" y="28"/>
                    </a:lnTo>
                    <a:lnTo>
                      <a:pt x="93" y="32"/>
                    </a:lnTo>
                    <a:lnTo>
                      <a:pt x="119" y="36"/>
                    </a:lnTo>
                    <a:lnTo>
                      <a:pt x="149" y="39"/>
                    </a:lnTo>
                    <a:lnTo>
                      <a:pt x="176" y="43"/>
                    </a:lnTo>
                    <a:lnTo>
                      <a:pt x="199" y="47"/>
                    </a:lnTo>
                    <a:lnTo>
                      <a:pt x="216" y="48"/>
                    </a:lnTo>
                    <a:lnTo>
                      <a:pt x="222" y="49"/>
                    </a:lnTo>
                    <a:lnTo>
                      <a:pt x="224" y="49"/>
                    </a:lnTo>
                    <a:lnTo>
                      <a:pt x="230" y="51"/>
                    </a:lnTo>
                    <a:lnTo>
                      <a:pt x="238" y="51"/>
                    </a:lnTo>
                    <a:lnTo>
                      <a:pt x="248" y="52"/>
                    </a:lnTo>
                    <a:lnTo>
                      <a:pt x="259" y="51"/>
                    </a:lnTo>
                    <a:lnTo>
                      <a:pt x="269" y="49"/>
                    </a:lnTo>
                    <a:lnTo>
                      <a:pt x="279" y="46"/>
                    </a:lnTo>
                    <a:lnTo>
                      <a:pt x="286" y="41"/>
                    </a:lnTo>
                    <a:lnTo>
                      <a:pt x="273" y="132"/>
                    </a:lnTo>
                    <a:lnTo>
                      <a:pt x="271" y="132"/>
                    </a:lnTo>
                    <a:lnTo>
                      <a:pt x="267" y="132"/>
                    </a:lnTo>
                    <a:lnTo>
                      <a:pt x="258" y="134"/>
                    </a:lnTo>
                    <a:lnTo>
                      <a:pt x="246" y="134"/>
                    </a:lnTo>
                    <a:lnTo>
                      <a:pt x="232" y="134"/>
                    </a:lnTo>
                    <a:lnTo>
                      <a:pt x="216" y="134"/>
                    </a:lnTo>
                    <a:lnTo>
                      <a:pt x="198" y="132"/>
                    </a:lnTo>
                    <a:lnTo>
                      <a:pt x="178" y="131"/>
                    </a:lnTo>
                    <a:lnTo>
                      <a:pt x="157" y="130"/>
                    </a:lnTo>
                    <a:lnTo>
                      <a:pt x="135" y="126"/>
                    </a:lnTo>
                    <a:lnTo>
                      <a:pt x="113" y="124"/>
                    </a:lnTo>
                    <a:lnTo>
                      <a:pt x="89" y="119"/>
                    </a:lnTo>
                    <a:lnTo>
                      <a:pt x="66" y="114"/>
                    </a:lnTo>
                    <a:lnTo>
                      <a:pt x="43" y="106"/>
                    </a:lnTo>
                    <a:lnTo>
                      <a:pt x="21" y="99"/>
                    </a:lnTo>
                    <a:lnTo>
                      <a:pt x="0" y="89"/>
                    </a:lnTo>
                    <a:lnTo>
                      <a:pt x="2" y="75"/>
                    </a:lnTo>
                    <a:lnTo>
                      <a:pt x="9" y="46"/>
                    </a:lnTo>
                    <a:lnTo>
                      <a:pt x="16" y="16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1C66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5" name="Freeform 37"/>
              <p:cNvSpPr>
                <a:spLocks/>
              </p:cNvSpPr>
              <p:nvPr/>
            </p:nvSpPr>
            <p:spPr bwMode="auto">
              <a:xfrm>
                <a:off x="4559" y="2919"/>
                <a:ext cx="40" cy="45"/>
              </a:xfrm>
              <a:custGeom>
                <a:avLst/>
                <a:gdLst>
                  <a:gd name="T0" fmla="*/ 20 w 81"/>
                  <a:gd name="T1" fmla="*/ 12 h 89"/>
                  <a:gd name="T2" fmla="*/ 20 w 81"/>
                  <a:gd name="T3" fmla="*/ 14 h 89"/>
                  <a:gd name="T4" fmla="*/ 19 w 81"/>
                  <a:gd name="T5" fmla="*/ 16 h 89"/>
                  <a:gd name="T6" fmla="*/ 18 w 81"/>
                  <a:gd name="T7" fmla="*/ 18 h 89"/>
                  <a:gd name="T8" fmla="*/ 17 w 81"/>
                  <a:gd name="T9" fmla="*/ 19 h 89"/>
                  <a:gd name="T10" fmla="*/ 15 w 81"/>
                  <a:gd name="T11" fmla="*/ 21 h 89"/>
                  <a:gd name="T12" fmla="*/ 14 w 81"/>
                  <a:gd name="T13" fmla="*/ 22 h 89"/>
                  <a:gd name="T14" fmla="*/ 12 w 81"/>
                  <a:gd name="T15" fmla="*/ 22 h 89"/>
                  <a:gd name="T16" fmla="*/ 10 w 81"/>
                  <a:gd name="T17" fmla="*/ 23 h 89"/>
                  <a:gd name="T18" fmla="*/ 8 w 81"/>
                  <a:gd name="T19" fmla="*/ 22 h 89"/>
                  <a:gd name="T20" fmla="*/ 6 w 81"/>
                  <a:gd name="T21" fmla="*/ 22 h 89"/>
                  <a:gd name="T22" fmla="*/ 4 w 81"/>
                  <a:gd name="T23" fmla="*/ 21 h 89"/>
                  <a:gd name="T24" fmla="*/ 2 w 81"/>
                  <a:gd name="T25" fmla="*/ 19 h 89"/>
                  <a:gd name="T26" fmla="*/ 1 w 81"/>
                  <a:gd name="T27" fmla="*/ 18 h 89"/>
                  <a:gd name="T28" fmla="*/ 0 w 81"/>
                  <a:gd name="T29" fmla="*/ 16 h 89"/>
                  <a:gd name="T30" fmla="*/ 0 w 81"/>
                  <a:gd name="T31" fmla="*/ 14 h 89"/>
                  <a:gd name="T32" fmla="*/ 0 w 81"/>
                  <a:gd name="T33" fmla="*/ 12 h 89"/>
                  <a:gd name="T34" fmla="*/ 0 w 81"/>
                  <a:gd name="T35" fmla="*/ 9 h 89"/>
                  <a:gd name="T36" fmla="*/ 0 w 81"/>
                  <a:gd name="T37" fmla="*/ 7 h 89"/>
                  <a:gd name="T38" fmla="*/ 1 w 81"/>
                  <a:gd name="T39" fmla="*/ 5 h 89"/>
                  <a:gd name="T40" fmla="*/ 2 w 81"/>
                  <a:gd name="T41" fmla="*/ 4 h 89"/>
                  <a:gd name="T42" fmla="*/ 4 w 81"/>
                  <a:gd name="T43" fmla="*/ 2 h 89"/>
                  <a:gd name="T44" fmla="*/ 6 w 81"/>
                  <a:gd name="T45" fmla="*/ 1 h 89"/>
                  <a:gd name="T46" fmla="*/ 8 w 81"/>
                  <a:gd name="T47" fmla="*/ 1 h 89"/>
                  <a:gd name="T48" fmla="*/ 10 w 81"/>
                  <a:gd name="T49" fmla="*/ 0 h 89"/>
                  <a:gd name="T50" fmla="*/ 12 w 81"/>
                  <a:gd name="T51" fmla="*/ 1 h 89"/>
                  <a:gd name="T52" fmla="*/ 14 w 81"/>
                  <a:gd name="T53" fmla="*/ 1 h 89"/>
                  <a:gd name="T54" fmla="*/ 15 w 81"/>
                  <a:gd name="T55" fmla="*/ 2 h 89"/>
                  <a:gd name="T56" fmla="*/ 17 w 81"/>
                  <a:gd name="T57" fmla="*/ 4 h 89"/>
                  <a:gd name="T58" fmla="*/ 18 w 81"/>
                  <a:gd name="T59" fmla="*/ 5 h 89"/>
                  <a:gd name="T60" fmla="*/ 19 w 81"/>
                  <a:gd name="T61" fmla="*/ 7 h 89"/>
                  <a:gd name="T62" fmla="*/ 20 w 81"/>
                  <a:gd name="T63" fmla="*/ 9 h 89"/>
                  <a:gd name="T64" fmla="*/ 20 w 81"/>
                  <a:gd name="T65" fmla="*/ 12 h 8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1"/>
                  <a:gd name="T100" fmla="*/ 0 h 89"/>
                  <a:gd name="T101" fmla="*/ 81 w 81"/>
                  <a:gd name="T102" fmla="*/ 89 h 8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1" h="89">
                    <a:moveTo>
                      <a:pt x="81" y="45"/>
                    </a:moveTo>
                    <a:lnTo>
                      <a:pt x="80" y="53"/>
                    </a:lnTo>
                    <a:lnTo>
                      <a:pt x="77" y="62"/>
                    </a:lnTo>
                    <a:lnTo>
                      <a:pt x="74" y="70"/>
                    </a:lnTo>
                    <a:lnTo>
                      <a:pt x="69" y="76"/>
                    </a:lnTo>
                    <a:lnTo>
                      <a:pt x="62" y="82"/>
                    </a:lnTo>
                    <a:lnTo>
                      <a:pt x="56" y="86"/>
                    </a:lnTo>
                    <a:lnTo>
                      <a:pt x="48" y="88"/>
                    </a:lnTo>
                    <a:lnTo>
                      <a:pt x="40" y="89"/>
                    </a:lnTo>
                    <a:lnTo>
                      <a:pt x="32" y="88"/>
                    </a:lnTo>
                    <a:lnTo>
                      <a:pt x="25" y="86"/>
                    </a:lnTo>
                    <a:lnTo>
                      <a:pt x="18" y="82"/>
                    </a:lnTo>
                    <a:lnTo>
                      <a:pt x="11" y="76"/>
                    </a:lnTo>
                    <a:lnTo>
                      <a:pt x="7" y="70"/>
                    </a:lnTo>
                    <a:lnTo>
                      <a:pt x="3" y="62"/>
                    </a:lnTo>
                    <a:lnTo>
                      <a:pt x="1" y="53"/>
                    </a:lnTo>
                    <a:lnTo>
                      <a:pt x="0" y="45"/>
                    </a:lnTo>
                    <a:lnTo>
                      <a:pt x="1" y="36"/>
                    </a:lnTo>
                    <a:lnTo>
                      <a:pt x="3" y="27"/>
                    </a:lnTo>
                    <a:lnTo>
                      <a:pt x="7" y="20"/>
                    </a:lnTo>
                    <a:lnTo>
                      <a:pt x="11" y="13"/>
                    </a:lnTo>
                    <a:lnTo>
                      <a:pt x="18" y="8"/>
                    </a:lnTo>
                    <a:lnTo>
                      <a:pt x="25" y="4"/>
                    </a:lnTo>
                    <a:lnTo>
                      <a:pt x="32" y="1"/>
                    </a:lnTo>
                    <a:lnTo>
                      <a:pt x="40" y="0"/>
                    </a:lnTo>
                    <a:lnTo>
                      <a:pt x="48" y="1"/>
                    </a:lnTo>
                    <a:lnTo>
                      <a:pt x="56" y="4"/>
                    </a:lnTo>
                    <a:lnTo>
                      <a:pt x="62" y="8"/>
                    </a:lnTo>
                    <a:lnTo>
                      <a:pt x="69" y="13"/>
                    </a:lnTo>
                    <a:lnTo>
                      <a:pt x="74" y="20"/>
                    </a:lnTo>
                    <a:lnTo>
                      <a:pt x="77" y="27"/>
                    </a:lnTo>
                    <a:lnTo>
                      <a:pt x="80" y="36"/>
                    </a:lnTo>
                    <a:lnTo>
                      <a:pt x="81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36" name="Freeform 38"/>
              <p:cNvSpPr>
                <a:spLocks/>
              </p:cNvSpPr>
              <p:nvPr/>
            </p:nvSpPr>
            <p:spPr bwMode="auto">
              <a:xfrm>
                <a:off x="4569" y="2930"/>
                <a:ext cx="21" cy="23"/>
              </a:xfrm>
              <a:custGeom>
                <a:avLst/>
                <a:gdLst>
                  <a:gd name="T0" fmla="*/ 11 w 42"/>
                  <a:gd name="T1" fmla="*/ 6 h 47"/>
                  <a:gd name="T2" fmla="*/ 10 w 42"/>
                  <a:gd name="T3" fmla="*/ 8 h 47"/>
                  <a:gd name="T4" fmla="*/ 9 w 42"/>
                  <a:gd name="T5" fmla="*/ 10 h 47"/>
                  <a:gd name="T6" fmla="*/ 7 w 42"/>
                  <a:gd name="T7" fmla="*/ 11 h 47"/>
                  <a:gd name="T8" fmla="*/ 5 w 42"/>
                  <a:gd name="T9" fmla="*/ 11 h 47"/>
                  <a:gd name="T10" fmla="*/ 3 w 42"/>
                  <a:gd name="T11" fmla="*/ 11 h 47"/>
                  <a:gd name="T12" fmla="*/ 1 w 42"/>
                  <a:gd name="T13" fmla="*/ 10 h 47"/>
                  <a:gd name="T14" fmla="*/ 1 w 42"/>
                  <a:gd name="T15" fmla="*/ 8 h 47"/>
                  <a:gd name="T16" fmla="*/ 0 w 42"/>
                  <a:gd name="T17" fmla="*/ 6 h 47"/>
                  <a:gd name="T18" fmla="*/ 1 w 42"/>
                  <a:gd name="T19" fmla="*/ 3 h 47"/>
                  <a:gd name="T20" fmla="*/ 1 w 42"/>
                  <a:gd name="T21" fmla="*/ 2 h 47"/>
                  <a:gd name="T22" fmla="*/ 3 w 42"/>
                  <a:gd name="T23" fmla="*/ 0 h 47"/>
                  <a:gd name="T24" fmla="*/ 5 w 42"/>
                  <a:gd name="T25" fmla="*/ 0 h 47"/>
                  <a:gd name="T26" fmla="*/ 7 w 42"/>
                  <a:gd name="T27" fmla="*/ 0 h 47"/>
                  <a:gd name="T28" fmla="*/ 9 w 42"/>
                  <a:gd name="T29" fmla="*/ 2 h 47"/>
                  <a:gd name="T30" fmla="*/ 10 w 42"/>
                  <a:gd name="T31" fmla="*/ 3 h 47"/>
                  <a:gd name="T32" fmla="*/ 11 w 42"/>
                  <a:gd name="T33" fmla="*/ 6 h 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7"/>
                  <a:gd name="T53" fmla="*/ 42 w 42"/>
                  <a:gd name="T54" fmla="*/ 47 h 4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7">
                    <a:moveTo>
                      <a:pt x="42" y="24"/>
                    </a:moveTo>
                    <a:lnTo>
                      <a:pt x="40" y="34"/>
                    </a:lnTo>
                    <a:lnTo>
                      <a:pt x="36" y="41"/>
                    </a:lnTo>
                    <a:lnTo>
                      <a:pt x="29" y="46"/>
                    </a:lnTo>
                    <a:lnTo>
                      <a:pt x="21" y="47"/>
                    </a:lnTo>
                    <a:lnTo>
                      <a:pt x="13" y="46"/>
                    </a:lnTo>
                    <a:lnTo>
                      <a:pt x="6" y="41"/>
                    </a:lnTo>
                    <a:lnTo>
                      <a:pt x="1" y="34"/>
                    </a:lnTo>
                    <a:lnTo>
                      <a:pt x="0" y="24"/>
                    </a:lnTo>
                    <a:lnTo>
                      <a:pt x="1" y="15"/>
                    </a:lnTo>
                    <a:lnTo>
                      <a:pt x="6" y="8"/>
                    </a:lnTo>
                    <a:lnTo>
                      <a:pt x="13" y="3"/>
                    </a:lnTo>
                    <a:lnTo>
                      <a:pt x="21" y="0"/>
                    </a:lnTo>
                    <a:lnTo>
                      <a:pt x="29" y="3"/>
                    </a:lnTo>
                    <a:lnTo>
                      <a:pt x="36" y="8"/>
                    </a:lnTo>
                    <a:lnTo>
                      <a:pt x="40" y="15"/>
                    </a:lnTo>
                    <a:lnTo>
                      <a:pt x="42" y="24"/>
                    </a:lnTo>
                    <a:close/>
                  </a:path>
                </a:pathLst>
              </a:custGeom>
              <a:solidFill>
                <a:srgbClr val="E5A82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09" name="Freeform 39"/>
            <p:cNvSpPr>
              <a:spLocks/>
            </p:cNvSpPr>
            <p:nvPr/>
          </p:nvSpPr>
          <p:spPr bwMode="auto">
            <a:xfrm rot="19765247" flipV="1">
              <a:off x="4921" y="3158"/>
              <a:ext cx="51" cy="45"/>
            </a:xfrm>
            <a:custGeom>
              <a:avLst/>
              <a:gdLst>
                <a:gd name="T0" fmla="*/ 0 w 77"/>
                <a:gd name="T1" fmla="*/ 42 h 48"/>
                <a:gd name="T2" fmla="*/ 0 w 77"/>
                <a:gd name="T3" fmla="*/ 39 h 48"/>
                <a:gd name="T4" fmla="*/ 0 w 77"/>
                <a:gd name="T5" fmla="*/ 35 h 48"/>
                <a:gd name="T6" fmla="*/ 1 w 77"/>
                <a:gd name="T7" fmla="*/ 26 h 48"/>
                <a:gd name="T8" fmla="*/ 3 w 77"/>
                <a:gd name="T9" fmla="*/ 17 h 48"/>
                <a:gd name="T10" fmla="*/ 7 w 77"/>
                <a:gd name="T11" fmla="*/ 8 h 48"/>
                <a:gd name="T12" fmla="*/ 13 w 77"/>
                <a:gd name="T13" fmla="*/ 1 h 48"/>
                <a:gd name="T14" fmla="*/ 20 w 77"/>
                <a:gd name="T15" fmla="*/ 0 h 48"/>
                <a:gd name="T16" fmla="*/ 30 w 77"/>
                <a:gd name="T17" fmla="*/ 3 h 48"/>
                <a:gd name="T18" fmla="*/ 32 w 77"/>
                <a:gd name="T19" fmla="*/ 4 h 48"/>
                <a:gd name="T20" fmla="*/ 33 w 77"/>
                <a:gd name="T21" fmla="*/ 8 h 48"/>
                <a:gd name="T22" fmla="*/ 34 w 77"/>
                <a:gd name="T23" fmla="*/ 12 h 48"/>
                <a:gd name="T24" fmla="*/ 30 w 77"/>
                <a:gd name="T25" fmla="*/ 15 h 48"/>
                <a:gd name="T26" fmla="*/ 28 w 77"/>
                <a:gd name="T27" fmla="*/ 15 h 48"/>
                <a:gd name="T28" fmla="*/ 24 w 77"/>
                <a:gd name="T29" fmla="*/ 15 h 48"/>
                <a:gd name="T30" fmla="*/ 21 w 77"/>
                <a:gd name="T31" fmla="*/ 17 h 48"/>
                <a:gd name="T32" fmla="*/ 17 w 77"/>
                <a:gd name="T33" fmla="*/ 18 h 48"/>
                <a:gd name="T34" fmla="*/ 13 w 77"/>
                <a:gd name="T35" fmla="*/ 21 h 48"/>
                <a:gd name="T36" fmla="*/ 8 w 77"/>
                <a:gd name="T37" fmla="*/ 26 h 48"/>
                <a:gd name="T38" fmla="*/ 4 w 77"/>
                <a:gd name="T39" fmla="*/ 33 h 48"/>
                <a:gd name="T40" fmla="*/ 0 w 77"/>
                <a:gd name="T41" fmla="*/ 42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7"/>
                <a:gd name="T64" fmla="*/ 0 h 48"/>
                <a:gd name="T65" fmla="*/ 77 w 77"/>
                <a:gd name="T66" fmla="*/ 48 h 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7" h="48">
                  <a:moveTo>
                    <a:pt x="0" y="48"/>
                  </a:moveTo>
                  <a:lnTo>
                    <a:pt x="0" y="45"/>
                  </a:lnTo>
                  <a:lnTo>
                    <a:pt x="0" y="39"/>
                  </a:lnTo>
                  <a:lnTo>
                    <a:pt x="3" y="30"/>
                  </a:lnTo>
                  <a:lnTo>
                    <a:pt x="7" y="19"/>
                  </a:lnTo>
                  <a:lnTo>
                    <a:pt x="15" y="9"/>
                  </a:lnTo>
                  <a:lnTo>
                    <a:pt x="28" y="1"/>
                  </a:lnTo>
                  <a:lnTo>
                    <a:pt x="45" y="0"/>
                  </a:lnTo>
                  <a:lnTo>
                    <a:pt x="69" y="3"/>
                  </a:lnTo>
                  <a:lnTo>
                    <a:pt x="72" y="4"/>
                  </a:lnTo>
                  <a:lnTo>
                    <a:pt x="75" y="9"/>
                  </a:lnTo>
                  <a:lnTo>
                    <a:pt x="77" y="14"/>
                  </a:lnTo>
                  <a:lnTo>
                    <a:pt x="70" y="17"/>
                  </a:lnTo>
                  <a:lnTo>
                    <a:pt x="64" y="17"/>
                  </a:lnTo>
                  <a:lnTo>
                    <a:pt x="55" y="17"/>
                  </a:lnTo>
                  <a:lnTo>
                    <a:pt x="47" y="19"/>
                  </a:lnTo>
                  <a:lnTo>
                    <a:pt x="37" y="20"/>
                  </a:lnTo>
                  <a:lnTo>
                    <a:pt x="28" y="23"/>
                  </a:lnTo>
                  <a:lnTo>
                    <a:pt x="18" y="30"/>
                  </a:lnTo>
                  <a:lnTo>
                    <a:pt x="9" y="37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8459788" y="6429375"/>
            <a:ext cx="612775" cy="3762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11</a:t>
            </a:r>
          </a:p>
        </p:txBody>
      </p:sp>
      <p:sp>
        <p:nvSpPr>
          <p:cNvPr id="26627" name="Rectangle 19"/>
          <p:cNvSpPr>
            <a:spLocks noChangeArrowheads="1"/>
          </p:cNvSpPr>
          <p:nvPr/>
        </p:nvSpPr>
        <p:spPr bwMode="auto">
          <a:xfrm>
            <a:off x="1116013" y="476250"/>
            <a:ext cx="66262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4000" b="1">
                <a:latin typeface="Chiller" pitchFamily="82" charset="0"/>
              </a:rPr>
              <a:t>Hier versteckten sich verschiedene Genre. </a:t>
            </a:r>
          </a:p>
          <a:p>
            <a:r>
              <a:rPr lang="de-DE" sz="4000" b="1">
                <a:latin typeface="Chiller" pitchFamily="82" charset="0"/>
              </a:rPr>
              <a:t>Findet bitte sie und ratet ein Losungswort</a:t>
            </a:r>
            <a:r>
              <a:rPr lang="de-DE" b="1"/>
              <a:t>.</a:t>
            </a:r>
            <a:r>
              <a:rPr lang="ru-RU" b="1"/>
              <a:t> </a:t>
            </a:r>
          </a:p>
        </p:txBody>
      </p:sp>
      <p:graphicFrame>
        <p:nvGraphicFramePr>
          <p:cNvPr id="27000" name="Group 376"/>
          <p:cNvGraphicFramePr>
            <a:graphicFrameLocks noGrp="1"/>
          </p:cNvGraphicFramePr>
          <p:nvPr/>
        </p:nvGraphicFramePr>
        <p:xfrm>
          <a:off x="1908175" y="1844675"/>
          <a:ext cx="5543550" cy="4248150"/>
        </p:xfrm>
        <a:graphic>
          <a:graphicData uri="http://schemas.openxmlformats.org/drawingml/2006/table">
            <a:tbl>
              <a:tblPr/>
              <a:tblGrid>
                <a:gridCol w="917575"/>
                <a:gridCol w="917575"/>
                <a:gridCol w="955675"/>
                <a:gridCol w="917575"/>
                <a:gridCol w="917575"/>
                <a:gridCol w="917575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7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cs typeface="Times New Roman" pitchFamily="18" charset="0"/>
                        </a:rPr>
                        <a:t>Ä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cs typeface="Times New Roman" pitchFamily="18" charset="0"/>
                        </a:rPr>
                        <a:t>Ä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32813" y="6429375"/>
            <a:ext cx="539750" cy="3762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12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11188" y="620713"/>
            <a:ext cx="8167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 Man muss das Kreuzworträtsel lösen. </a:t>
            </a:r>
          </a:p>
          <a:p>
            <a:pPr>
              <a:defRPr/>
            </a:pPr>
            <a:r>
              <a:rPr 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Hier ist die Rede von den deutschsprachigen Schriftstellern</a:t>
            </a:r>
            <a:r>
              <a:rPr lang="ru-RU"/>
              <a:t> </a:t>
            </a:r>
          </a:p>
        </p:txBody>
      </p:sp>
      <p:graphicFrame>
        <p:nvGraphicFramePr>
          <p:cNvPr id="27928" name="Group 280"/>
          <p:cNvGraphicFramePr>
            <a:graphicFrameLocks noGrp="1"/>
          </p:cNvGraphicFramePr>
          <p:nvPr/>
        </p:nvGraphicFramePr>
        <p:xfrm>
          <a:off x="1692275" y="2276475"/>
          <a:ext cx="5594350" cy="3413125"/>
        </p:xfrm>
        <a:graphic>
          <a:graphicData uri="http://schemas.openxmlformats.org/drawingml/2006/table">
            <a:tbl>
              <a:tblPr/>
              <a:tblGrid>
                <a:gridCol w="631825"/>
                <a:gridCol w="485775"/>
                <a:gridCol w="631825"/>
                <a:gridCol w="487363"/>
                <a:gridCol w="631825"/>
                <a:gridCol w="487362"/>
                <a:gridCol w="487363"/>
                <a:gridCol w="631825"/>
                <a:gridCol w="631825"/>
                <a:gridCol w="48736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32813" y="6429375"/>
            <a:ext cx="539750" cy="3762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latin typeface="Trebuchet MS" pitchFamily="34" charset="0"/>
              </a:rPr>
              <a:t>1</a:t>
            </a:r>
            <a:r>
              <a:rPr lang="en-US">
                <a:latin typeface="Trebuchet MS" pitchFamily="34" charset="0"/>
              </a:rPr>
              <a:t>3</a:t>
            </a:r>
            <a:endParaRPr lang="ru-RU">
              <a:latin typeface="Trebuchet MS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11188" y="620713"/>
            <a:ext cx="8167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 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Man muss das Kreuzworträtsel lösen. </a:t>
            </a:r>
          </a:p>
          <a:p>
            <a:pPr>
              <a:defRPr/>
            </a:pPr>
            <a:r>
              <a:rPr 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Hier ist die Rede von den deutschsprachigen Schriftstellern</a:t>
            </a:r>
            <a:r>
              <a:rPr lang="ru-RU"/>
              <a:t> </a:t>
            </a:r>
          </a:p>
        </p:txBody>
      </p:sp>
      <p:sp>
        <p:nvSpPr>
          <p:cNvPr id="39072" name="Rectangle 160"/>
          <p:cNvSpPr>
            <a:spLocks noChangeArrowheads="1"/>
          </p:cNvSpPr>
          <p:nvPr/>
        </p:nvSpPr>
        <p:spPr bwMode="auto">
          <a:xfrm>
            <a:off x="273050" y="2189163"/>
            <a:ext cx="8566150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Senkrecht.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1. Wer hat “Bitterschokolade” geschrieben?</a:t>
            </a:r>
          </a:p>
          <a:p>
            <a:pPr>
              <a:tabLst>
                <a:tab pos="457200" algn="l"/>
              </a:tabLst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2. Wer ist  der bedeutendste Vertreter der deutschen klassischen Literatur,</a:t>
            </a:r>
          </a:p>
          <a:p>
            <a:pPr>
              <a:tabLst>
                <a:tab pos="457200" algn="l"/>
              </a:tabLst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 der grö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te deutsche Dichter, Denker, Wissenschaftler? 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3. Wer schrieb vom Grauen des Krieges, von vereinsamten Frauen, </a:t>
            </a:r>
          </a:p>
          <a:p>
            <a:pPr>
              <a:tabLst>
                <a:tab pos="457200" algn="l"/>
              </a:tabLst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vaterlosen Kindern, Jugend-und Eheproblemen? 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4. Wer hat “Deutschland. Ein Wintermärchen” geschrieben?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Waagerecht.</a:t>
            </a: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tabLst>
                <a:tab pos="457200" algn="l"/>
              </a:tabLst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1. Wer steht neben Goethe in seiner Bedeutung für die deutsche Nationalliteratur? </a:t>
            </a:r>
          </a:p>
          <a:p>
            <a:pPr>
              <a:tabLst>
                <a:tab pos="457200" algn="l"/>
              </a:tabLst>
              <a:defRPr/>
            </a:pPr>
            <a:r>
              <a:rPr lang="de-DE">
                <a:effectLst>
                  <a:outerShdw blurRad="38100" dist="38100" dir="2700000" algn="tl">
                    <a:srgbClr val="C0C0C0"/>
                  </a:outerShdw>
                </a:effectLst>
              </a:rPr>
              <a:t>2. Wer hat Essays “Rodin”, “Worpswede”, “Übersetzungen” geschrieben?</a:t>
            </a:r>
            <a:r>
              <a:rPr lang="de-DE" sz="2000"/>
              <a:t>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32813" y="6429375"/>
            <a:ext cx="539750" cy="3762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rebuchet MS" pitchFamily="34" charset="0"/>
              </a:rPr>
              <a:t>14</a:t>
            </a:r>
            <a:endParaRPr lang="ru-RU">
              <a:latin typeface="Trebuchet MS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339975" y="568325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defRPr/>
            </a:pPr>
            <a:endParaRPr lang="de-DE" sz="4400" b="1">
              <a:effectLst>
                <a:outerShdw blurRad="38100" dist="38100" dir="2700000" algn="tl">
                  <a:srgbClr val="C0C0C0"/>
                </a:outerShdw>
              </a:effectLst>
              <a:latin typeface="Chiller" pitchFamily="82" charset="0"/>
            </a:endParaRPr>
          </a:p>
        </p:txBody>
      </p:sp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3708400" y="284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de-DE"/>
          </a:p>
        </p:txBody>
      </p:sp>
      <p:sp>
        <p:nvSpPr>
          <p:cNvPr id="29701" name="Rectangle 17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de-DE" sz="4400" cap="none" smtClean="0">
                <a:ln>
                  <a:noFill/>
                </a:ln>
                <a:solidFill>
                  <a:schemeClr val="tx1"/>
                </a:solidFill>
                <a:latin typeface="Chiller" pitchFamily="82" charset="0"/>
              </a:rPr>
              <a:t>Seid ihr pro oder contra:</a:t>
            </a:r>
            <a:endParaRPr lang="ru-RU" sz="4400" cap="none" smtClean="0">
              <a:ln>
                <a:noFill/>
              </a:ln>
              <a:solidFill>
                <a:schemeClr val="tx1"/>
              </a:solidFill>
              <a:latin typeface="Chiller" pitchFamily="82" charset="0"/>
            </a:endParaRPr>
          </a:p>
        </p:txBody>
      </p:sp>
      <p:sp>
        <p:nvSpPr>
          <p:cNvPr id="39950" name="Rectangle 14"/>
          <p:cNvSpPr>
            <a:spLocks noGrp="1"/>
          </p:cNvSpPr>
          <p:nvPr>
            <p:ph type="body" sz="half" idx="1"/>
          </p:nvPr>
        </p:nvSpPr>
        <p:spPr>
          <a:xfrm>
            <a:off x="457200" y="1609725"/>
            <a:ext cx="3543300" cy="4846638"/>
          </a:xfrm>
        </p:spPr>
        <p:txBody>
          <a:bodyPr/>
          <a:lstStyle/>
          <a:p>
            <a:pPr>
              <a:defRPr/>
            </a:pPr>
            <a:endParaRPr lang="de-DE" sz="2200" smtClean="0"/>
          </a:p>
          <a:p>
            <a:pPr>
              <a:defRPr/>
            </a:pPr>
            <a:endParaRPr lang="de-DE" sz="2200" smtClean="0"/>
          </a:p>
          <a:p>
            <a:pPr>
              <a:defRPr/>
            </a:pPr>
            <a:r>
              <a:rPr lang="de-DE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Sollen wir klassische</a:t>
            </a: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de-DE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Literatur lesen oder nicht?</a:t>
            </a:r>
            <a:endParaRPr lang="ru-RU" sz="2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51" name="Rectangle 15"/>
          <p:cNvSpPr>
            <a:spLocks noGrp="1"/>
          </p:cNvSpPr>
          <p:nvPr>
            <p:ph type="body" sz="half" idx="2"/>
          </p:nvPr>
        </p:nvSpPr>
        <p:spPr>
          <a:xfrm>
            <a:off x="4152900" y="1609725"/>
            <a:ext cx="3543300" cy="4846638"/>
          </a:xfrm>
        </p:spPr>
        <p:txBody>
          <a:bodyPr/>
          <a:lstStyle/>
          <a:p>
            <a:pPr>
              <a:defRPr/>
            </a:pPr>
            <a:endParaRPr lang="de-DE" sz="2200" smtClean="0"/>
          </a:p>
          <a:p>
            <a:pPr>
              <a:defRPr/>
            </a:pPr>
            <a:endParaRPr lang="de-DE" sz="2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de-DE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Sollen wir gr</a:t>
            </a: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de-DE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βe Schriftsteller kennen?</a:t>
            </a:r>
            <a:endParaRPr lang="ru-RU" sz="2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Фон презентации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643966" y="6429396"/>
            <a:ext cx="428596" cy="369356"/>
            <a:chOff x="8715404" y="6500810"/>
            <a:chExt cx="428596" cy="369356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8715404" y="6500810"/>
              <a:ext cx="428596" cy="357190"/>
            </a:xfrm>
            <a:prstGeom prst="rect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15404" y="6500834"/>
              <a:ext cx="428596" cy="369332"/>
            </a:xfrm>
            <a:prstGeom prst="rect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latin typeface="+mn-lt"/>
                  <a:cs typeface="+mn-cs"/>
                </a:rPr>
                <a:t> 2</a:t>
              </a:r>
            </a:p>
          </p:txBody>
        </p:sp>
      </p:grp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68313" y="887413"/>
            <a:ext cx="7704137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de-DE" sz="6600" b="1">
                <a:latin typeface="Chiller" pitchFamily="82" charset="0"/>
              </a:rPr>
              <a:t>Alle Bücher dieser Welt</a:t>
            </a:r>
            <a:endParaRPr lang="ru-RU" sz="6600" b="1">
              <a:latin typeface="Chiller" pitchFamily="82" charset="0"/>
            </a:endParaRPr>
          </a:p>
          <a:p>
            <a:pPr algn="ctr"/>
            <a:r>
              <a:rPr lang="de-DE" sz="6600" b="1">
                <a:latin typeface="Chiller" pitchFamily="82" charset="0"/>
              </a:rPr>
              <a:t>Bringen dir kein Gluck,</a:t>
            </a:r>
            <a:endParaRPr lang="ru-RU" sz="6600" b="1">
              <a:latin typeface="Chiller" pitchFamily="82" charset="0"/>
            </a:endParaRPr>
          </a:p>
          <a:p>
            <a:pPr algn="ctr"/>
            <a:r>
              <a:rPr lang="de-DE" sz="6600" b="1">
                <a:latin typeface="Chiller" pitchFamily="82" charset="0"/>
              </a:rPr>
              <a:t>Doch sie weisen dich geheim</a:t>
            </a:r>
          </a:p>
          <a:p>
            <a:pPr algn="ctr"/>
            <a:r>
              <a:rPr lang="de-DE" sz="6600" b="1">
                <a:latin typeface="Chiller" pitchFamily="82" charset="0"/>
              </a:rPr>
              <a:t>I</a:t>
            </a:r>
            <a:r>
              <a:rPr lang="en-US" sz="6600" b="1">
                <a:latin typeface="Chiller" pitchFamily="82" charset="0"/>
              </a:rPr>
              <a:t>n</a:t>
            </a:r>
            <a:r>
              <a:rPr lang="de-DE" sz="6600" b="1">
                <a:latin typeface="Chiller" pitchFamily="82" charset="0"/>
              </a:rPr>
              <a:t> dich selbst zur</a:t>
            </a:r>
            <a:r>
              <a:rPr lang="ru-RU" sz="6600" b="1">
                <a:latin typeface="Chiller" pitchFamily="82" charset="0"/>
              </a:rPr>
              <a:t>ü</a:t>
            </a:r>
            <a:r>
              <a:rPr lang="de-DE" sz="6600" b="1">
                <a:latin typeface="Chiller" pitchFamily="82" charset="0"/>
              </a:rPr>
              <a:t>ck</a:t>
            </a:r>
            <a:r>
              <a:rPr lang="ru-RU" sz="4400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643938" y="6429375"/>
            <a:ext cx="4286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3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85738" y="774700"/>
            <a:ext cx="8774112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de-DE"/>
              <a:t>Meiner Meinung nach,… – </a:t>
            </a:r>
            <a:r>
              <a:rPr lang="ru-RU"/>
              <a:t>По</a:t>
            </a:r>
            <a:r>
              <a:rPr lang="de-DE"/>
              <a:t>-</a:t>
            </a:r>
            <a:r>
              <a:rPr lang="ru-RU"/>
              <a:t>моему</a:t>
            </a:r>
            <a:r>
              <a:rPr lang="de-DE"/>
              <a:t>, …</a:t>
            </a:r>
            <a:endParaRPr lang="ru-RU"/>
          </a:p>
          <a:p>
            <a:pPr algn="ctr"/>
            <a:r>
              <a:rPr lang="de-DE"/>
              <a:t>Ich glaube, dass …- </a:t>
            </a:r>
            <a:r>
              <a:rPr lang="ru-RU"/>
              <a:t>Я</a:t>
            </a:r>
            <a:r>
              <a:rPr lang="de-DE"/>
              <a:t> </a:t>
            </a:r>
            <a:r>
              <a:rPr lang="ru-RU"/>
              <a:t>полагаю</a:t>
            </a:r>
            <a:r>
              <a:rPr lang="de-DE"/>
              <a:t>, </a:t>
            </a:r>
            <a:r>
              <a:rPr lang="ru-RU"/>
              <a:t>что</a:t>
            </a:r>
            <a:r>
              <a:rPr lang="de-DE"/>
              <a:t>…</a:t>
            </a:r>
            <a:endParaRPr lang="ru-RU"/>
          </a:p>
          <a:p>
            <a:pPr algn="ctr"/>
            <a:r>
              <a:rPr lang="de-DE"/>
              <a:t>Ich denke (meine)…- </a:t>
            </a:r>
            <a:r>
              <a:rPr lang="ru-RU"/>
              <a:t>Я</a:t>
            </a:r>
            <a:r>
              <a:rPr lang="de-DE"/>
              <a:t> </a:t>
            </a:r>
            <a:r>
              <a:rPr lang="ru-RU"/>
              <a:t>думаю</a:t>
            </a:r>
            <a:r>
              <a:rPr lang="de-DE"/>
              <a:t> (</a:t>
            </a:r>
            <a:r>
              <a:rPr lang="ru-RU"/>
              <a:t>считаю</a:t>
            </a:r>
            <a:r>
              <a:rPr lang="de-DE"/>
              <a:t>)…</a:t>
            </a:r>
            <a:endParaRPr lang="ru-RU"/>
          </a:p>
          <a:p>
            <a:pPr algn="ctr"/>
            <a:r>
              <a:rPr lang="de-DE"/>
              <a:t>Ich finde… - </a:t>
            </a:r>
            <a:r>
              <a:rPr lang="ru-RU"/>
              <a:t>Я</a:t>
            </a:r>
            <a:r>
              <a:rPr lang="de-DE"/>
              <a:t> </a:t>
            </a:r>
            <a:r>
              <a:rPr lang="ru-RU"/>
              <a:t>нахожу</a:t>
            </a:r>
            <a:r>
              <a:rPr lang="de-DE"/>
              <a:t>…</a:t>
            </a:r>
            <a:endParaRPr lang="ru-RU"/>
          </a:p>
          <a:p>
            <a:pPr algn="ctr"/>
            <a:r>
              <a:rPr lang="de-DE"/>
              <a:t>Meiner persönlichen Meinung nach ,… – </a:t>
            </a:r>
            <a:r>
              <a:rPr lang="ru-RU"/>
              <a:t>По</a:t>
            </a:r>
            <a:r>
              <a:rPr lang="de-DE"/>
              <a:t> </a:t>
            </a:r>
            <a:r>
              <a:rPr lang="ru-RU"/>
              <a:t>моему</a:t>
            </a:r>
            <a:r>
              <a:rPr lang="de-DE"/>
              <a:t> </a:t>
            </a:r>
            <a:r>
              <a:rPr lang="ru-RU"/>
              <a:t>личному</a:t>
            </a:r>
            <a:r>
              <a:rPr lang="de-DE"/>
              <a:t> </a:t>
            </a:r>
            <a:r>
              <a:rPr lang="ru-RU"/>
              <a:t>мнению</a:t>
            </a:r>
            <a:r>
              <a:rPr lang="de-DE"/>
              <a:t>, …</a:t>
            </a:r>
            <a:endParaRPr lang="ru-RU"/>
          </a:p>
          <a:p>
            <a:pPr algn="ctr"/>
            <a:r>
              <a:rPr lang="de-DE"/>
              <a:t>Was mich anbetrift, finde (glaube) ich…- </a:t>
            </a:r>
            <a:r>
              <a:rPr lang="ru-RU"/>
              <a:t>Что касается меня, я нахожу(считаю)…</a:t>
            </a:r>
          </a:p>
          <a:p>
            <a:pPr algn="ctr"/>
            <a:r>
              <a:rPr lang="de-DE"/>
              <a:t>So viel ich weiß – </a:t>
            </a:r>
            <a:r>
              <a:rPr lang="ru-RU"/>
              <a:t>Как</a:t>
            </a:r>
            <a:r>
              <a:rPr lang="de-DE"/>
              <a:t> </a:t>
            </a:r>
            <a:r>
              <a:rPr lang="ru-RU"/>
              <a:t>я</a:t>
            </a:r>
            <a:r>
              <a:rPr lang="de-DE"/>
              <a:t> </a:t>
            </a:r>
            <a:r>
              <a:rPr lang="ru-RU"/>
              <a:t>знаю</a:t>
            </a:r>
            <a:r>
              <a:rPr lang="de-DE"/>
              <a:t>…</a:t>
            </a:r>
            <a:endParaRPr lang="ru-RU"/>
          </a:p>
          <a:p>
            <a:pPr algn="ctr"/>
            <a:r>
              <a:rPr lang="de-DE"/>
              <a:t>Soweit mir bekannt ist, …-</a:t>
            </a:r>
            <a:r>
              <a:rPr lang="ru-RU"/>
              <a:t>Насколько</a:t>
            </a:r>
            <a:r>
              <a:rPr lang="de-DE"/>
              <a:t> </a:t>
            </a:r>
            <a:r>
              <a:rPr lang="ru-RU"/>
              <a:t>мне</a:t>
            </a:r>
            <a:r>
              <a:rPr lang="de-DE"/>
              <a:t> </a:t>
            </a:r>
            <a:r>
              <a:rPr lang="ru-RU"/>
              <a:t>известно</a:t>
            </a:r>
            <a:r>
              <a:rPr lang="de-DE"/>
              <a:t>…</a:t>
            </a:r>
            <a:endParaRPr lang="ru-RU"/>
          </a:p>
          <a:p>
            <a:pPr algn="ctr"/>
            <a:r>
              <a:rPr lang="de-DE"/>
              <a:t>Man kann also sagen, dass…-</a:t>
            </a:r>
            <a:r>
              <a:rPr lang="ru-RU"/>
              <a:t>Итак</a:t>
            </a:r>
            <a:r>
              <a:rPr lang="de-DE"/>
              <a:t>, </a:t>
            </a:r>
            <a:r>
              <a:rPr lang="ru-RU"/>
              <a:t>можно</a:t>
            </a:r>
            <a:r>
              <a:rPr lang="de-DE"/>
              <a:t> </a:t>
            </a:r>
            <a:r>
              <a:rPr lang="ru-RU"/>
              <a:t>сказать</a:t>
            </a:r>
            <a:r>
              <a:rPr lang="de-DE"/>
              <a:t>…</a:t>
            </a:r>
            <a:endParaRPr lang="ru-RU"/>
          </a:p>
          <a:p>
            <a:pPr algn="ctr"/>
            <a:r>
              <a:rPr lang="de-DE"/>
              <a:t>Ich bin der Meinung, dass… - </a:t>
            </a:r>
            <a:r>
              <a:rPr lang="ru-RU"/>
              <a:t>По</a:t>
            </a:r>
            <a:r>
              <a:rPr lang="de-DE"/>
              <a:t> </a:t>
            </a:r>
            <a:r>
              <a:rPr lang="ru-RU"/>
              <a:t>моему</a:t>
            </a:r>
            <a:r>
              <a:rPr lang="de-DE"/>
              <a:t> </a:t>
            </a:r>
            <a:r>
              <a:rPr lang="ru-RU"/>
              <a:t>мнению</a:t>
            </a:r>
            <a:r>
              <a:rPr lang="de-DE"/>
              <a:t> (</a:t>
            </a:r>
            <a:r>
              <a:rPr lang="ru-RU"/>
              <a:t>Я</a:t>
            </a:r>
            <a:r>
              <a:rPr lang="de-DE"/>
              <a:t> </a:t>
            </a:r>
            <a:r>
              <a:rPr lang="ru-RU"/>
              <a:t>считаю</a:t>
            </a:r>
            <a:r>
              <a:rPr lang="de-DE"/>
              <a:t>…)</a:t>
            </a:r>
            <a:endParaRPr lang="ru-RU"/>
          </a:p>
          <a:p>
            <a:pPr algn="ctr"/>
            <a:r>
              <a:rPr lang="de-DE"/>
              <a:t>Daraus geht hervor, dass …- </a:t>
            </a:r>
            <a:r>
              <a:rPr lang="ru-RU"/>
              <a:t>Отсюда вытекает, что…</a:t>
            </a:r>
          </a:p>
          <a:p>
            <a:pPr algn="ctr"/>
            <a:r>
              <a:rPr lang="de-DE"/>
              <a:t>Es besteht kein Zweifel, dass…- </a:t>
            </a:r>
            <a:r>
              <a:rPr lang="ru-RU"/>
              <a:t>Без сомнения, что…</a:t>
            </a:r>
          </a:p>
          <a:p>
            <a:pPr algn="ctr"/>
            <a:r>
              <a:rPr lang="de-DE"/>
              <a:t>Ich bin</a:t>
            </a:r>
            <a:r>
              <a:rPr lang="ru-RU"/>
              <a:t> ü</a:t>
            </a:r>
            <a:r>
              <a:rPr lang="de-DE"/>
              <a:t>berzeugt</a:t>
            </a:r>
            <a:r>
              <a:rPr lang="ru-RU"/>
              <a:t> –Я убеждён, что…</a:t>
            </a:r>
          </a:p>
          <a:p>
            <a:pPr algn="ctr"/>
            <a:r>
              <a:rPr lang="de-DE"/>
              <a:t>Ich bin ganz sicher, dass…- </a:t>
            </a:r>
            <a:r>
              <a:rPr lang="ru-RU"/>
              <a:t>Я полностью уверена, что…</a:t>
            </a:r>
          </a:p>
          <a:p>
            <a:pPr algn="ctr"/>
            <a:r>
              <a:rPr lang="en-US"/>
              <a:t>Ich stehe auf einem anderen Standpunkt</a:t>
            </a:r>
            <a:r>
              <a:rPr lang="ru-RU"/>
              <a:t>. - Я придерживаюсь другой точки зрения.</a:t>
            </a:r>
          </a:p>
          <a:p>
            <a:pPr algn="ctr"/>
            <a:r>
              <a:rPr lang="de-DE"/>
              <a:t>Nein, das stimmt nicht. –</a:t>
            </a:r>
            <a:r>
              <a:rPr lang="ru-RU"/>
              <a:t>Нет</a:t>
            </a:r>
            <a:r>
              <a:rPr lang="de-DE"/>
              <a:t>, </a:t>
            </a:r>
            <a:r>
              <a:rPr lang="ru-RU"/>
              <a:t>это</a:t>
            </a:r>
            <a:r>
              <a:rPr lang="de-DE"/>
              <a:t> </a:t>
            </a:r>
            <a:r>
              <a:rPr lang="ru-RU"/>
              <a:t>не</a:t>
            </a:r>
            <a:r>
              <a:rPr lang="de-DE"/>
              <a:t> </a:t>
            </a:r>
            <a:r>
              <a:rPr lang="ru-RU"/>
              <a:t>верно</a:t>
            </a:r>
            <a:r>
              <a:rPr lang="de-DE"/>
              <a:t>.</a:t>
            </a:r>
            <a:endParaRPr lang="ru-RU"/>
          </a:p>
          <a:p>
            <a:pPr algn="ctr"/>
            <a:r>
              <a:rPr lang="de-DE"/>
              <a:t>Sind Sie damit einverstanden? – </a:t>
            </a:r>
            <a:r>
              <a:rPr lang="ru-RU"/>
              <a:t>Вы</a:t>
            </a:r>
            <a:r>
              <a:rPr lang="de-DE"/>
              <a:t> </a:t>
            </a:r>
            <a:r>
              <a:rPr lang="ru-RU"/>
              <a:t>согласны</a:t>
            </a:r>
            <a:r>
              <a:rPr lang="de-DE"/>
              <a:t> </a:t>
            </a:r>
            <a:r>
              <a:rPr lang="ru-RU"/>
              <a:t>с</a:t>
            </a:r>
            <a:r>
              <a:rPr lang="de-DE"/>
              <a:t> </a:t>
            </a:r>
            <a:r>
              <a:rPr lang="ru-RU"/>
              <a:t>этим</a:t>
            </a:r>
            <a:r>
              <a:rPr lang="de-DE"/>
              <a:t>?</a:t>
            </a:r>
            <a:endParaRPr lang="ru-RU"/>
          </a:p>
          <a:p>
            <a:pPr algn="ctr"/>
            <a:r>
              <a:rPr lang="de-DE"/>
              <a:t>Ja, ich bin damit einverstanden.- </a:t>
            </a:r>
            <a:r>
              <a:rPr lang="ru-RU"/>
              <a:t>Да, я согласна с этим.</a:t>
            </a:r>
          </a:p>
          <a:p>
            <a:pPr algn="ctr"/>
            <a:r>
              <a:rPr lang="de-DE"/>
              <a:t>Nein, ich bin damit nicht einverstanden. –</a:t>
            </a:r>
            <a:r>
              <a:rPr lang="ru-RU"/>
              <a:t>Нет</a:t>
            </a:r>
            <a:r>
              <a:rPr lang="de-DE"/>
              <a:t>, </a:t>
            </a:r>
            <a:r>
              <a:rPr lang="ru-RU"/>
              <a:t>я</a:t>
            </a:r>
            <a:r>
              <a:rPr lang="de-DE"/>
              <a:t> </a:t>
            </a:r>
            <a:r>
              <a:rPr lang="ru-RU"/>
              <a:t>не</a:t>
            </a:r>
            <a:r>
              <a:rPr lang="de-DE"/>
              <a:t> </a:t>
            </a:r>
            <a:r>
              <a:rPr lang="ru-RU"/>
              <a:t>согласна</a:t>
            </a:r>
            <a:r>
              <a:rPr lang="de-DE"/>
              <a:t> </a:t>
            </a:r>
            <a:r>
              <a:rPr lang="ru-RU"/>
              <a:t>с</a:t>
            </a:r>
            <a:r>
              <a:rPr lang="de-DE"/>
              <a:t> </a:t>
            </a:r>
            <a:r>
              <a:rPr lang="ru-RU"/>
              <a:t>этим</a:t>
            </a:r>
            <a:r>
              <a:rPr lang="de-DE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643938" y="6429375"/>
            <a:ext cx="4286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4</a:t>
            </a: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323850" y="2205038"/>
            <a:ext cx="82804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de-DE" sz="3200" b="1"/>
              <a:t>Einige Namen der gr</a:t>
            </a:r>
            <a:r>
              <a:rPr lang="en-US" sz="3200" b="1"/>
              <a:t>o</a:t>
            </a:r>
            <a:r>
              <a:rPr lang="de-DE" sz="3200" b="1"/>
              <a:t>βen deutschen Schriftsteller.</a:t>
            </a:r>
            <a:endParaRPr lang="ru-RU" sz="3200" b="1"/>
          </a:p>
          <a:p>
            <a:pPr marL="342900" indent="-342900"/>
            <a:r>
              <a:rPr lang="de-DE" sz="3200" b="1"/>
              <a:t>2. Wann und wo sind sie geboren?</a:t>
            </a:r>
            <a:endParaRPr lang="ru-RU" sz="3200" b="1"/>
          </a:p>
          <a:p>
            <a:pPr marL="342900" indent="-342900"/>
            <a:r>
              <a:rPr lang="de-DE" sz="3200" b="1"/>
              <a:t>3. Welche hervorragenden Werke haben diese Schriftsteller?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971550" y="792163"/>
            <a:ext cx="6480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6000" b="1">
                <a:latin typeface="Chiller" pitchFamily="82" charset="0"/>
              </a:rPr>
              <a:t>Was möchten wir erfahren?</a:t>
            </a:r>
            <a:endParaRPr lang="ru-RU" sz="6000" b="1">
              <a:latin typeface="Chiller" pitchFamily="82" charset="0"/>
            </a:endParaRPr>
          </a:p>
        </p:txBody>
      </p:sp>
      <p:pic>
        <p:nvPicPr>
          <p:cNvPr id="19461" name="Picture 11" descr="D:\Оксанка\Schule\6 klass\6 класс\немецкие сказки\kater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476250"/>
            <a:ext cx="1000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643938" y="6429375"/>
            <a:ext cx="4286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5</a:t>
            </a:r>
          </a:p>
        </p:txBody>
      </p:sp>
      <p:sp>
        <p:nvSpPr>
          <p:cNvPr id="20483" name="Rectangle 195"/>
          <p:cNvSpPr>
            <a:spLocks noChangeArrowheads="1"/>
          </p:cNvSpPr>
          <p:nvPr/>
        </p:nvSpPr>
        <p:spPr bwMode="auto">
          <a:xfrm>
            <a:off x="819150" y="1603375"/>
            <a:ext cx="73850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de-DE" sz="2000" b="1"/>
              <a:t>Das Buch befasst sich mit … Problemen/Themen</a:t>
            </a:r>
            <a:endParaRPr lang="ru-RU" sz="2000" b="1"/>
          </a:p>
          <a:p>
            <a:pPr algn="ctr"/>
            <a:r>
              <a:rPr lang="de-DE" sz="2000" b="1"/>
              <a:t>Sprachlich verständlich sein </a:t>
            </a:r>
            <a:endParaRPr lang="ru-RU" sz="2000" b="1"/>
          </a:p>
          <a:p>
            <a:pPr algn="ctr"/>
            <a:r>
              <a:rPr lang="de-DE" sz="2000" b="1"/>
              <a:t>Die gehobene/schone Sprache</a:t>
            </a:r>
            <a:endParaRPr lang="ru-RU" sz="2000" b="1"/>
          </a:p>
          <a:p>
            <a:pPr algn="ctr"/>
            <a:r>
              <a:rPr lang="de-DE" sz="2000" b="1"/>
              <a:t>verschlingen </a:t>
            </a:r>
            <a:endParaRPr lang="ru-RU" sz="2000" b="1"/>
          </a:p>
          <a:p>
            <a:pPr algn="ctr"/>
            <a:r>
              <a:rPr lang="de-DE" sz="2000" b="1"/>
              <a:t>Das ist mein Geschmack </a:t>
            </a:r>
            <a:endParaRPr lang="ru-RU" sz="2000" b="1"/>
          </a:p>
          <a:p>
            <a:pPr algn="ctr"/>
            <a:r>
              <a:rPr lang="de-DE" sz="2000" b="1"/>
              <a:t>Ich lese  gern …</a:t>
            </a:r>
            <a:endParaRPr lang="ru-RU" sz="2000" b="1"/>
          </a:p>
          <a:p>
            <a:pPr algn="ctr"/>
            <a:r>
              <a:rPr lang="de-DE" sz="2000" b="1"/>
              <a:t>Es gibt viele Bücher. Das sind …</a:t>
            </a:r>
            <a:endParaRPr lang="ru-RU" sz="2000" b="1"/>
          </a:p>
          <a:p>
            <a:pPr algn="ctr"/>
            <a:r>
              <a:rPr lang="de-DE" sz="2000" b="1"/>
              <a:t>Ich lese gern …</a:t>
            </a:r>
            <a:endParaRPr lang="ru-RU" sz="2000" b="1"/>
          </a:p>
          <a:p>
            <a:pPr algn="ctr"/>
            <a:r>
              <a:rPr lang="de-DE" sz="2000" b="1"/>
              <a:t>Ich mag auch …,denn …</a:t>
            </a:r>
            <a:endParaRPr lang="ru-RU" sz="2000" b="1"/>
          </a:p>
          <a:p>
            <a:pPr algn="ctr"/>
            <a:r>
              <a:rPr lang="de-DE" sz="2000" b="1"/>
              <a:t>Ich lese normalerweise ….. </a:t>
            </a:r>
            <a:endParaRPr lang="ru-RU" sz="2000" b="1"/>
          </a:p>
          <a:p>
            <a:pPr algn="ctr"/>
            <a:r>
              <a:rPr lang="de-DE" sz="2000" b="1"/>
              <a:t>Zur Zeit/Im Moment lese ich …</a:t>
            </a:r>
            <a:endParaRPr lang="ru-RU" sz="2000" b="1"/>
          </a:p>
          <a:p>
            <a:pPr algn="ctr"/>
            <a:r>
              <a:rPr lang="de-DE" sz="2000" b="1"/>
              <a:t>Ich bin ein echter F von …..</a:t>
            </a:r>
            <a:endParaRPr lang="ru-RU" sz="2000" b="1"/>
          </a:p>
          <a:p>
            <a:pPr algn="ctr"/>
            <a:r>
              <a:rPr lang="de-DE" sz="2000" b="1"/>
              <a:t>Mein Lieblingsschriftsteller/Lieblingsautor ist …</a:t>
            </a:r>
            <a:endParaRPr lang="ru-RU" sz="2000" b="1"/>
          </a:p>
          <a:p>
            <a:pPr algn="ctr"/>
            <a:r>
              <a:rPr lang="de-DE" sz="2000" b="1"/>
              <a:t>Mein Lieblingsbuch ist/heißt …</a:t>
            </a:r>
            <a:endParaRPr lang="ru-RU" sz="2000" b="1"/>
          </a:p>
          <a:p>
            <a:pPr algn="ctr"/>
            <a:r>
              <a:rPr lang="en-US" sz="2000" b="1"/>
              <a:t>Wenn ich an die Literatur denke, so fällt mit folgendes ein…</a:t>
            </a:r>
          </a:p>
          <a:p>
            <a:pPr algn="ctr"/>
            <a:r>
              <a:rPr lang="en-US" sz="2000" b="1"/>
              <a:t>«Literatur» assoziiert in mir verschiedene Begriffe</a:t>
            </a:r>
            <a:r>
              <a:rPr lang="en-US"/>
              <a:t> </a:t>
            </a:r>
            <a:r>
              <a:rPr lang="ru-RU"/>
              <a:t> </a:t>
            </a:r>
          </a:p>
        </p:txBody>
      </p:sp>
      <p:sp>
        <p:nvSpPr>
          <p:cNvPr id="20484" name="Rectangle 196"/>
          <p:cNvSpPr>
            <a:spLocks noChangeArrowheads="1"/>
          </p:cNvSpPr>
          <p:nvPr/>
        </p:nvSpPr>
        <p:spPr bwMode="auto">
          <a:xfrm>
            <a:off x="611188" y="476250"/>
            <a:ext cx="7978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Übersetzt bitte die neue Lexik und Redemittel. </a:t>
            </a:r>
          </a:p>
          <a:p>
            <a:pPr>
              <a:defRPr/>
            </a:pPr>
            <a:r>
              <a:rPr 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Macht bitte die S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ä</a:t>
            </a:r>
            <a:r>
              <a:rPr lang="de-DE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tze mit diesen Wörter und Redemittel</a:t>
            </a:r>
            <a:r>
              <a:rPr lang="de-DE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643938" y="6429375"/>
            <a:ext cx="4286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6</a:t>
            </a:r>
          </a:p>
        </p:txBody>
      </p:sp>
      <p:grpSp>
        <p:nvGrpSpPr>
          <p:cNvPr id="21507" name="Group 6"/>
          <p:cNvGrpSpPr>
            <a:grpSpLocks noChangeAspect="1"/>
          </p:cNvGrpSpPr>
          <p:nvPr/>
        </p:nvGrpSpPr>
        <p:grpSpPr bwMode="auto">
          <a:xfrm>
            <a:off x="1403350" y="2205038"/>
            <a:ext cx="5829300" cy="3543300"/>
            <a:chOff x="2281" y="1371"/>
            <a:chExt cx="7200" cy="4320"/>
          </a:xfrm>
        </p:grpSpPr>
        <p:sp>
          <p:nvSpPr>
            <p:cNvPr id="21510" name="AutoShape 7"/>
            <p:cNvSpPr>
              <a:spLocks noChangeAspect="1" noChangeArrowheads="1"/>
            </p:cNvSpPr>
            <p:nvPr/>
          </p:nvSpPr>
          <p:spPr bwMode="auto">
            <a:xfrm>
              <a:off x="2281" y="1371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Oval 8"/>
            <p:cNvSpPr>
              <a:spLocks noChangeArrowheads="1"/>
            </p:cNvSpPr>
            <p:nvPr/>
          </p:nvSpPr>
          <p:spPr bwMode="auto">
            <a:xfrm>
              <a:off x="3693" y="2346"/>
              <a:ext cx="5224" cy="19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>
                  <a:latin typeface="Times New Roman" pitchFamily="18" charset="0"/>
                </a:rPr>
                <a:t>Die deutschen Schriftsteller</a:t>
              </a:r>
              <a:endParaRPr lang="ru-RU"/>
            </a:p>
          </p:txBody>
        </p:sp>
        <p:sp>
          <p:nvSpPr>
            <p:cNvPr id="21512" name="Line 9"/>
            <p:cNvSpPr>
              <a:spLocks noChangeShapeType="1"/>
            </p:cNvSpPr>
            <p:nvPr/>
          </p:nvSpPr>
          <p:spPr bwMode="auto">
            <a:xfrm flipV="1">
              <a:off x="6234" y="1510"/>
              <a:ext cx="1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Line 10"/>
            <p:cNvSpPr>
              <a:spLocks noChangeShapeType="1"/>
            </p:cNvSpPr>
            <p:nvPr/>
          </p:nvSpPr>
          <p:spPr bwMode="auto">
            <a:xfrm>
              <a:off x="6234" y="4297"/>
              <a:ext cx="1" cy="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Line 11"/>
            <p:cNvSpPr>
              <a:spLocks noChangeShapeType="1"/>
            </p:cNvSpPr>
            <p:nvPr/>
          </p:nvSpPr>
          <p:spPr bwMode="auto">
            <a:xfrm flipH="1" flipV="1">
              <a:off x="3410" y="2068"/>
              <a:ext cx="706" cy="6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12"/>
            <p:cNvSpPr>
              <a:spLocks noChangeShapeType="1"/>
            </p:cNvSpPr>
            <p:nvPr/>
          </p:nvSpPr>
          <p:spPr bwMode="auto">
            <a:xfrm flipV="1">
              <a:off x="7646" y="1789"/>
              <a:ext cx="847" cy="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Line 13"/>
            <p:cNvSpPr>
              <a:spLocks noChangeShapeType="1"/>
            </p:cNvSpPr>
            <p:nvPr/>
          </p:nvSpPr>
          <p:spPr bwMode="auto">
            <a:xfrm flipH="1">
              <a:off x="3693" y="4019"/>
              <a:ext cx="70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14"/>
            <p:cNvSpPr>
              <a:spLocks noChangeShapeType="1"/>
            </p:cNvSpPr>
            <p:nvPr/>
          </p:nvSpPr>
          <p:spPr bwMode="auto">
            <a:xfrm>
              <a:off x="7787" y="4158"/>
              <a:ext cx="989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Line 15"/>
            <p:cNvSpPr>
              <a:spLocks noChangeShapeType="1"/>
            </p:cNvSpPr>
            <p:nvPr/>
          </p:nvSpPr>
          <p:spPr bwMode="auto">
            <a:xfrm flipH="1">
              <a:off x="2683" y="3403"/>
              <a:ext cx="98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08" name="Rectangle 16"/>
          <p:cNvSpPr>
            <a:spLocks noChangeArrowheads="1"/>
          </p:cNvSpPr>
          <p:nvPr/>
        </p:nvSpPr>
        <p:spPr bwMode="auto">
          <a:xfrm>
            <a:off x="971550" y="765175"/>
            <a:ext cx="6989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de-DE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Macht bitte das Assoziogramm komplett</a:t>
            </a:r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.</a:t>
            </a:r>
            <a:endParaRPr lang="ru-RU" sz="4400" b="1">
              <a:effectLst>
                <a:outerShdw blurRad="38100" dist="38100" dir="2700000" algn="tl">
                  <a:srgbClr val="C0C0C0"/>
                </a:outerShdw>
              </a:effectLst>
              <a:latin typeface="Chiller" pitchFamily="82" charset="0"/>
            </a:endParaRPr>
          </a:p>
        </p:txBody>
      </p:sp>
      <p:pic>
        <p:nvPicPr>
          <p:cNvPr id="21509" name="Picture 15" descr="j02324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5157788"/>
            <a:ext cx="17018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643938" y="6429375"/>
            <a:ext cx="4286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7</a:t>
            </a:r>
          </a:p>
        </p:txBody>
      </p:sp>
      <p:sp>
        <p:nvSpPr>
          <p:cNvPr id="22531" name="Rectangle 80"/>
          <p:cNvSpPr>
            <a:spLocks noChangeArrowheads="1"/>
          </p:cNvSpPr>
          <p:nvPr/>
        </p:nvSpPr>
        <p:spPr bwMode="auto">
          <a:xfrm>
            <a:off x="755650" y="995363"/>
            <a:ext cx="7777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Macht bitte das Assoziogramm komplett.</a:t>
            </a:r>
            <a:r>
              <a:rPr lang="de-DE" sz="3600" b="1">
                <a:latin typeface="Chiller" pitchFamily="82" charset="0"/>
              </a:rPr>
              <a:t> </a:t>
            </a:r>
            <a:endParaRPr lang="ru-RU" sz="3600" b="1">
              <a:latin typeface="Chiller" pitchFamily="82" charset="0"/>
            </a:endParaRPr>
          </a:p>
        </p:txBody>
      </p:sp>
      <p:grpSp>
        <p:nvGrpSpPr>
          <p:cNvPr id="22532" name="Group 83"/>
          <p:cNvGrpSpPr>
            <a:grpSpLocks noChangeAspect="1"/>
          </p:cNvGrpSpPr>
          <p:nvPr/>
        </p:nvGrpSpPr>
        <p:grpSpPr bwMode="auto">
          <a:xfrm>
            <a:off x="1763713" y="1989138"/>
            <a:ext cx="6769100" cy="4114800"/>
            <a:chOff x="2281" y="7866"/>
            <a:chExt cx="7200" cy="4320"/>
          </a:xfrm>
        </p:grpSpPr>
        <p:sp>
          <p:nvSpPr>
            <p:cNvPr id="22533" name="AutoShape 84"/>
            <p:cNvSpPr>
              <a:spLocks noChangeAspect="1" noChangeArrowheads="1"/>
            </p:cNvSpPr>
            <p:nvPr/>
          </p:nvSpPr>
          <p:spPr bwMode="auto">
            <a:xfrm>
              <a:off x="2281" y="786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Line 85"/>
            <p:cNvSpPr>
              <a:spLocks noChangeShapeType="1"/>
            </p:cNvSpPr>
            <p:nvPr/>
          </p:nvSpPr>
          <p:spPr bwMode="auto">
            <a:xfrm>
              <a:off x="5810" y="10235"/>
              <a:ext cx="2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Line 86"/>
            <p:cNvSpPr>
              <a:spLocks noChangeShapeType="1"/>
            </p:cNvSpPr>
            <p:nvPr/>
          </p:nvSpPr>
          <p:spPr bwMode="auto">
            <a:xfrm>
              <a:off x="7505" y="9538"/>
              <a:ext cx="84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Oval 87"/>
            <p:cNvSpPr>
              <a:spLocks noChangeArrowheads="1"/>
            </p:cNvSpPr>
            <p:nvPr/>
          </p:nvSpPr>
          <p:spPr bwMode="auto">
            <a:xfrm>
              <a:off x="3834" y="8981"/>
              <a:ext cx="3671" cy="125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3200" b="1">
                  <a:latin typeface="Times New Roman" pitchFamily="18" charset="0"/>
                </a:rPr>
                <a:t>Die Genre</a:t>
              </a:r>
              <a:endParaRPr lang="ru-RU" sz="3200"/>
            </a:p>
          </p:txBody>
        </p:sp>
        <p:sp>
          <p:nvSpPr>
            <p:cNvPr id="22537" name="Line 88"/>
            <p:cNvSpPr>
              <a:spLocks noChangeShapeType="1"/>
            </p:cNvSpPr>
            <p:nvPr/>
          </p:nvSpPr>
          <p:spPr bwMode="auto">
            <a:xfrm flipV="1">
              <a:off x="5810" y="8423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Line 89"/>
            <p:cNvSpPr>
              <a:spLocks noChangeShapeType="1"/>
            </p:cNvSpPr>
            <p:nvPr/>
          </p:nvSpPr>
          <p:spPr bwMode="auto">
            <a:xfrm flipH="1">
              <a:off x="3128" y="9678"/>
              <a:ext cx="7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Line 90"/>
            <p:cNvSpPr>
              <a:spLocks noChangeShapeType="1"/>
            </p:cNvSpPr>
            <p:nvPr/>
          </p:nvSpPr>
          <p:spPr bwMode="auto">
            <a:xfrm flipH="1">
              <a:off x="4116" y="10096"/>
              <a:ext cx="424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Line 91"/>
            <p:cNvSpPr>
              <a:spLocks noChangeShapeType="1"/>
            </p:cNvSpPr>
            <p:nvPr/>
          </p:nvSpPr>
          <p:spPr bwMode="auto">
            <a:xfrm>
              <a:off x="6940" y="10096"/>
              <a:ext cx="565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92"/>
            <p:cNvSpPr>
              <a:spLocks noChangeShapeType="1"/>
            </p:cNvSpPr>
            <p:nvPr/>
          </p:nvSpPr>
          <p:spPr bwMode="auto">
            <a:xfrm flipH="1" flipV="1">
              <a:off x="3552" y="8702"/>
              <a:ext cx="564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Line 93"/>
            <p:cNvSpPr>
              <a:spLocks noChangeShapeType="1"/>
            </p:cNvSpPr>
            <p:nvPr/>
          </p:nvSpPr>
          <p:spPr bwMode="auto">
            <a:xfrm flipH="1" flipV="1">
              <a:off x="4681" y="8284"/>
              <a:ext cx="282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Line 94"/>
            <p:cNvSpPr>
              <a:spLocks noChangeShapeType="1"/>
            </p:cNvSpPr>
            <p:nvPr/>
          </p:nvSpPr>
          <p:spPr bwMode="auto">
            <a:xfrm flipV="1">
              <a:off x="6799" y="8563"/>
              <a:ext cx="564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Line 95"/>
            <p:cNvSpPr>
              <a:spLocks noChangeShapeType="1"/>
            </p:cNvSpPr>
            <p:nvPr/>
          </p:nvSpPr>
          <p:spPr bwMode="auto">
            <a:xfrm flipH="1">
              <a:off x="4822" y="10235"/>
              <a:ext cx="283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Line 96"/>
            <p:cNvSpPr>
              <a:spLocks noChangeShapeType="1"/>
            </p:cNvSpPr>
            <p:nvPr/>
          </p:nvSpPr>
          <p:spPr bwMode="auto">
            <a:xfrm>
              <a:off x="6375" y="10235"/>
              <a:ext cx="423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643938" y="6429375"/>
            <a:ext cx="4286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8</a:t>
            </a:r>
          </a:p>
        </p:txBody>
      </p:sp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717550" y="263525"/>
            <a:ext cx="703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Schreibt ihr diese Tabelle  in den Heften ab. </a:t>
            </a:r>
          </a:p>
          <a:p>
            <a:pPr algn="ctr">
              <a:defRPr/>
            </a:pP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Während der </a:t>
            </a:r>
            <a:r>
              <a:rPr lang="de-DE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Stunde</a:t>
            </a: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 ergänzt ihr sie.</a:t>
            </a:r>
            <a:r>
              <a:rPr lang="ru-RU" sz="4000" b="1">
                <a:latin typeface="Chiller" pitchFamily="82" charset="0"/>
              </a:rPr>
              <a:t> </a:t>
            </a:r>
          </a:p>
        </p:txBody>
      </p:sp>
      <p:graphicFrame>
        <p:nvGraphicFramePr>
          <p:cNvPr id="23689" name="Group 137"/>
          <p:cNvGraphicFramePr>
            <a:graphicFrameLocks noGrp="1"/>
          </p:cNvGraphicFramePr>
          <p:nvPr/>
        </p:nvGraphicFramePr>
        <p:xfrm>
          <a:off x="1042988" y="1844675"/>
          <a:ext cx="6710362" cy="3035300"/>
        </p:xfrm>
        <a:graphic>
          <a:graphicData uri="http://schemas.openxmlformats.org/drawingml/2006/table">
            <a:tbl>
              <a:tblPr/>
              <a:tblGrid>
                <a:gridCol w="1677987"/>
                <a:gridCol w="1677988"/>
                <a:gridCol w="1676400"/>
                <a:gridCol w="167798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Geburtsdatum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Geburtsort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Werke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 descr="Фон презентации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Line 1"/>
          <p:cNvSpPr>
            <a:spLocks noChangeShapeType="1"/>
          </p:cNvSpPr>
          <p:nvPr/>
        </p:nvSpPr>
        <p:spPr bwMode="auto">
          <a:xfrm>
            <a:off x="9969500" y="-9144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643938" y="6429375"/>
            <a:ext cx="4286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9</a:t>
            </a:r>
          </a:p>
        </p:txBody>
      </p:sp>
      <p:sp>
        <p:nvSpPr>
          <p:cNvPr id="24823" name="Rectangle 247"/>
          <p:cNvSpPr>
            <a:spLocks noChangeArrowheads="1"/>
          </p:cNvSpPr>
          <p:nvPr/>
        </p:nvSpPr>
        <p:spPr bwMode="auto">
          <a:xfrm>
            <a:off x="2124075" y="404813"/>
            <a:ext cx="54070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B</a:t>
            </a: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eantwortet bitte die Fragen.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  <a:latin typeface="Chiller" pitchFamily="82" charset="0"/>
            </a:endParaRPr>
          </a:p>
          <a:p>
            <a:pPr>
              <a:defRPr/>
            </a:pPr>
            <a:r>
              <a:rPr lang="de-DE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hiller" pitchFamily="82" charset="0"/>
              </a:rPr>
              <a:t> Könnt ihr eure Tabelle benutzen.</a:t>
            </a:r>
            <a:r>
              <a:rPr lang="ru-RU"/>
              <a:t> </a:t>
            </a:r>
          </a:p>
        </p:txBody>
      </p:sp>
      <p:sp>
        <p:nvSpPr>
          <p:cNvPr id="24581" name="Rectangle 248"/>
          <p:cNvSpPr>
            <a:spLocks noChangeArrowheads="1"/>
          </p:cNvSpPr>
          <p:nvPr/>
        </p:nvSpPr>
        <p:spPr bwMode="auto">
          <a:xfrm>
            <a:off x="250825" y="1628775"/>
            <a:ext cx="872331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000" b="1"/>
              <a:t>1. Wann wurde Heinrich Böll geboren? </a:t>
            </a:r>
            <a:endParaRPr lang="ru-RU" sz="2000" b="1"/>
          </a:p>
          <a:p>
            <a:r>
              <a:rPr lang="de-DE" sz="2000" b="1"/>
              <a:t>2. Wer hat „Effi Briest“ geschrieben? </a:t>
            </a:r>
            <a:endParaRPr lang="ru-RU" sz="2000" b="1"/>
          </a:p>
          <a:p>
            <a:r>
              <a:rPr lang="de-DE" sz="2000" b="1"/>
              <a:t>3. Welche Genre hat Ingeborg Bachmann benutzt? </a:t>
            </a:r>
            <a:endParaRPr lang="ru-RU" sz="2000" b="1"/>
          </a:p>
          <a:p>
            <a:r>
              <a:rPr lang="de-DE" sz="2000" b="1"/>
              <a:t>4. Wo wurden die Brüder Grimm geboren? </a:t>
            </a:r>
            <a:endParaRPr lang="ru-RU" sz="2000" b="1"/>
          </a:p>
          <a:p>
            <a:r>
              <a:rPr lang="de-DE" sz="2000" b="1"/>
              <a:t>5. Wer wurde 1911 gestorben?</a:t>
            </a:r>
            <a:endParaRPr lang="ru-RU" sz="2000" b="1"/>
          </a:p>
          <a:p>
            <a:r>
              <a:rPr lang="de-DE" sz="2000" b="1"/>
              <a:t>6. Nennt bitte die bedeutenden Werke von Heinrich Heine! </a:t>
            </a:r>
            <a:endParaRPr lang="ru-RU" sz="2000" b="1"/>
          </a:p>
          <a:p>
            <a:r>
              <a:rPr lang="de-DE" sz="2000" b="1"/>
              <a:t>7. Er studierte in Leipzig und Straßburg Latein, Griechisch, Italienisch, </a:t>
            </a:r>
            <a:endParaRPr lang="ru-RU" sz="2000" b="1"/>
          </a:p>
          <a:p>
            <a:r>
              <a:rPr lang="de-DE" sz="2000" b="1"/>
              <a:t>Englisch, Französisch, Recht.</a:t>
            </a:r>
            <a:endParaRPr lang="ru-RU" sz="2000" b="1"/>
          </a:p>
          <a:p>
            <a:r>
              <a:rPr lang="de-DE" sz="2000" b="1"/>
              <a:t>8. Nennt bitte die Lebensjahre von J.W. Goethe!</a:t>
            </a:r>
            <a:endParaRPr lang="ru-RU" sz="2000" b="1"/>
          </a:p>
          <a:p>
            <a:r>
              <a:rPr lang="de-DE" sz="2000" b="1"/>
              <a:t>9. Dieser bekannte deutsche Schriftsteller hat der Roman </a:t>
            </a:r>
          </a:p>
          <a:p>
            <a:r>
              <a:rPr lang="de-DE" sz="2000" b="1"/>
              <a:t>„Buddenbrooks. Verfall einer Familie“ geschrieben. Wer ist das? </a:t>
            </a:r>
            <a:endParaRPr lang="ru-RU" sz="2000" b="1"/>
          </a:p>
          <a:p>
            <a:r>
              <a:rPr lang="de-DE" sz="2000" b="1"/>
              <a:t>10. Wer studierte Jura und Medizin? </a:t>
            </a:r>
            <a:endParaRPr lang="ru-RU" sz="2000" b="1"/>
          </a:p>
          <a:p>
            <a:r>
              <a:rPr lang="de-DE" sz="2000" b="1"/>
              <a:t>11. Wen nannte Belinski einen „Verteidiger der Menschheit“? </a:t>
            </a:r>
            <a:endParaRPr lang="ru-RU" sz="2000" b="1"/>
          </a:p>
          <a:p>
            <a:r>
              <a:rPr lang="de-DE" sz="2000" b="1"/>
              <a:t>12. Welche Stadt befreundet zwei groβe Dichter? </a:t>
            </a:r>
            <a:endParaRPr lang="ru-RU" sz="2000" b="1"/>
          </a:p>
          <a:p>
            <a:r>
              <a:rPr lang="de-DE" sz="2000" b="1"/>
              <a:t>13. Wem gehören die Worte: “Wer eine fremde Sprache nicht kennt,</a:t>
            </a:r>
            <a:endParaRPr lang="ru-RU" sz="2000" b="1"/>
          </a:p>
          <a:p>
            <a:r>
              <a:rPr lang="de-DE" sz="2000" b="1"/>
              <a:t> weiβ nichts von seiner eigenen“?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442</TotalTime>
  <Words>739</Words>
  <PresentationFormat>Экран (4:3)</PresentationFormat>
  <Paragraphs>192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Trebuchet MS</vt:lpstr>
      <vt:lpstr>Wingdings 2</vt:lpstr>
      <vt:lpstr>Wingdings</vt:lpstr>
      <vt:lpstr>Calibri</vt:lpstr>
      <vt:lpstr>Monotype Corsiva</vt:lpstr>
      <vt:lpstr>Chiller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Seid ihr pro oder contra: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238_3</dc:creator>
  <cp:lastModifiedBy>Пользователь</cp:lastModifiedBy>
  <cp:revision>21</cp:revision>
  <dcterms:created xsi:type="dcterms:W3CDTF">2009-11-03T10:29:37Z</dcterms:created>
  <dcterms:modified xsi:type="dcterms:W3CDTF">2010-01-19T22:03:41Z</dcterms:modified>
</cp:coreProperties>
</file>