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18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A7C0-6249-4976-8DB3-C7401C85537D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8967D-28C0-463C-94AD-68E3032989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amera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A7C0-6249-4976-8DB3-C7401C85537D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967D-28C0-463C-94AD-68E303298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amera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A7C0-6249-4976-8DB3-C7401C85537D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967D-28C0-463C-94AD-68E303298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amera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DCA7C0-6249-4976-8DB3-C7401C85537D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E68967D-28C0-463C-94AD-68E3032989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newsflash/>
    <p:sndAc>
      <p:stSnd>
        <p:snd r:embed="rId1" name="camera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A7C0-6249-4976-8DB3-C7401C85537D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967D-28C0-463C-94AD-68E3032989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  <p:sndAc>
      <p:stSnd>
        <p:snd r:embed="rId1" name="camera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A7C0-6249-4976-8DB3-C7401C85537D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967D-28C0-463C-94AD-68E3032989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newsflash/>
    <p:sndAc>
      <p:stSnd>
        <p:snd r:embed="rId1" name="camera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967D-28C0-463C-94AD-68E3032989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A7C0-6249-4976-8DB3-C7401C85537D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  <p:sndAc>
      <p:stSnd>
        <p:snd r:embed="rId1" name="camera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A7C0-6249-4976-8DB3-C7401C85537D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967D-28C0-463C-94AD-68E3032989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newsflash/>
    <p:sndAc>
      <p:stSnd>
        <p:snd r:embed="rId1" name="camera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A7C0-6249-4976-8DB3-C7401C85537D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967D-28C0-463C-94AD-68E303298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amera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DCA7C0-6249-4976-8DB3-C7401C85537D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68967D-28C0-463C-94AD-68E3032989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amera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A7C0-6249-4976-8DB3-C7401C85537D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8967D-28C0-463C-94AD-68E3032989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amera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CDCA7C0-6249-4976-8DB3-C7401C85537D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E68967D-28C0-463C-94AD-68E3032989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newsflash/>
    <p:sndAc>
      <p:stSnd>
        <p:snd r:embed="rId13" name="camera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000496" y="3699804"/>
            <a:ext cx="4762504" cy="1229394"/>
          </a:xfrm>
        </p:spPr>
        <p:txBody>
          <a:bodyPr/>
          <a:lstStyle/>
          <a:p>
            <a:pPr algn="r"/>
            <a:r>
              <a:rPr lang="ru-RU" sz="1600" dirty="0" smtClean="0"/>
              <a:t>педагог дополнительного  образования </a:t>
            </a:r>
          </a:p>
          <a:p>
            <a:pPr algn="r"/>
            <a:r>
              <a:rPr lang="ru-RU" sz="1600" dirty="0" smtClean="0"/>
              <a:t>1 квалификационной категории</a:t>
            </a:r>
          </a:p>
          <a:p>
            <a:pPr algn="r"/>
            <a:r>
              <a:rPr lang="ru-RU" sz="1600" dirty="0" smtClean="0"/>
              <a:t>Наталья Васильевна </a:t>
            </a:r>
            <a:r>
              <a:rPr lang="ru-RU" sz="1600" dirty="0" err="1" smtClean="0"/>
              <a:t>Фатерина</a:t>
            </a:r>
            <a:endParaRPr lang="ru-RU" sz="16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err="1" smtClean="0"/>
              <a:t>Граттаж</a:t>
            </a:r>
            <a:endParaRPr lang="ru-RU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3071802" y="5286388"/>
            <a:ext cx="31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р.п. Северо-Енисейский 2009 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643702" y="35716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Приложение </a:t>
            </a:r>
            <a:r>
              <a:rPr lang="ru-RU" smtClean="0"/>
              <a:t>2 </a:t>
            </a:r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camera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02_33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25286">
            <a:off x="536979" y="392613"/>
            <a:ext cx="2340819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02_33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012797">
            <a:off x="6205816" y="275345"/>
            <a:ext cx="2136939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1571612"/>
            <a:ext cx="5143536" cy="142876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графический рисунок, выполненный с помощью острого предмета на специально загрунтованной поверхности, методом процарапывания.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8305800" cy="923698"/>
          </a:xfrm>
        </p:spPr>
        <p:txBody>
          <a:bodyPr/>
          <a:lstStyle/>
          <a:p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Граттаж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Рисунок 4" descr="102_33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958287" y="3685391"/>
            <a:ext cx="3143273" cy="2344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02_33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103219">
            <a:off x="770360" y="3491668"/>
            <a:ext cx="2114116" cy="2088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02_33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239737">
            <a:off x="6096243" y="3663373"/>
            <a:ext cx="2124004" cy="2143116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00033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87991" y="1714500"/>
            <a:ext cx="4010456" cy="445770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429256" y="1714488"/>
            <a:ext cx="3413008" cy="442915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ru-RU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гуашь;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цветной картон;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парафин;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деревянная палочка  или          пустой стержень от авторучки;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бумага;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простой карандаш;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ластик;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кисточка;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баночка для воды;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457200"/>
            <a:ext cx="8262966" cy="10668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Материалы и оборудование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7158" y="1357298"/>
            <a:ext cx="4040188" cy="762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Создание  эскиза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Содержимое 6" descr="102_336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-27" r="18519"/>
          <a:stretch>
            <a:fillRect/>
          </a:stretch>
        </p:blipFill>
        <p:spPr>
          <a:xfrm>
            <a:off x="500034" y="2428868"/>
            <a:ext cx="3909886" cy="36433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554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Последовательность выполнения рисунка в технике «</a:t>
            </a:r>
            <a:r>
              <a:rPr lang="ru-RU" sz="3200" b="1" dirty="0" err="1" smtClean="0"/>
              <a:t>Граттаж</a:t>
            </a:r>
            <a:r>
              <a:rPr lang="ru-RU" sz="3200" b="1" dirty="0" smtClean="0"/>
              <a:t>»:</a:t>
            </a:r>
            <a:endParaRPr lang="ru-RU" sz="32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572000" y="1357298"/>
            <a:ext cx="4040188" cy="762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Подготовка фона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Содержимое 9" descr="P1000345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3438" y="2428868"/>
            <a:ext cx="4038600" cy="3643338"/>
          </a:xfrm>
        </p:spPr>
      </p:pic>
    </p:spTree>
  </p:cSld>
  <p:clrMapOvr>
    <a:masterClrMapping/>
  </p:clrMapOvr>
  <p:transition spd="slow">
    <p:newsflash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642919"/>
            <a:ext cx="4040188" cy="10001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Натирание фона парафином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Содержимое 6" descr="P10003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57430"/>
            <a:ext cx="4038600" cy="3714776"/>
          </a:xfrm>
        </p:spPr>
      </p:pic>
      <p:pic>
        <p:nvPicPr>
          <p:cNvPr id="8" name="Содержимое 7" descr="P100035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9788" y="2357430"/>
            <a:ext cx="4038600" cy="371477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58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8200" y="714357"/>
            <a:ext cx="4040188" cy="92869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Грунтовка  финишного слоя  гуашью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642918"/>
            <a:ext cx="4040188" cy="135732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Перенос эскиза на грунтованную поверхность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Содержимое 6" descr="P100035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57430"/>
            <a:ext cx="4038600" cy="3661882"/>
          </a:xfrm>
        </p:spPr>
      </p:pic>
      <p:pic>
        <p:nvPicPr>
          <p:cNvPr id="8" name="Содержимое 7" descr="P100036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9788" y="2357430"/>
            <a:ext cx="4038600" cy="36433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457200" y="10972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8200" y="714357"/>
            <a:ext cx="4040188" cy="92869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Процарапывание рисунка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003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43240" y="1643050"/>
            <a:ext cx="3071834" cy="467420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Получившийся рисунок в технике «</a:t>
            </a:r>
            <a:r>
              <a:rPr lang="ru-RU" b="1" dirty="0" err="1" smtClean="0">
                <a:solidFill>
                  <a:schemeClr val="tx1">
                    <a:lumMod val="95000"/>
                  </a:schemeClr>
                </a:solidFill>
              </a:rPr>
              <a:t>Граттаж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»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143380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Воспитанница изо студии</a:t>
            </a:r>
          </a:p>
          <a:p>
            <a:pPr algn="ctr"/>
            <a:r>
              <a:rPr lang="ru-RU" dirty="0" smtClean="0"/>
              <a:t> «Этюд» </a:t>
            </a:r>
            <a:r>
              <a:rPr lang="ru-RU" dirty="0" err="1" smtClean="0"/>
              <a:t>Фатерина</a:t>
            </a:r>
            <a:r>
              <a:rPr lang="ru-RU" dirty="0" smtClean="0"/>
              <a:t> Анна </a:t>
            </a:r>
          </a:p>
          <a:p>
            <a:pPr algn="ctr"/>
            <a:r>
              <a:rPr lang="ru-RU" dirty="0" smtClean="0"/>
              <a:t>13 лет</a:t>
            </a:r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88</TotalTime>
  <Words>120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Граттаж</vt:lpstr>
      <vt:lpstr>Граттаж</vt:lpstr>
      <vt:lpstr>Материалы и оборудование</vt:lpstr>
      <vt:lpstr>Последовательность выполнения рисунка в технике «Граттаж»:</vt:lpstr>
      <vt:lpstr>Слайд 5</vt:lpstr>
      <vt:lpstr>Слайд 6</vt:lpstr>
      <vt:lpstr>Получившийся рисунок в технике «Граттаж»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Граттаж</dc:title>
  <dc:creator>natali</dc:creator>
  <cp:lastModifiedBy>User</cp:lastModifiedBy>
  <cp:revision>14</cp:revision>
  <dcterms:created xsi:type="dcterms:W3CDTF">2009-11-30T17:45:25Z</dcterms:created>
  <dcterms:modified xsi:type="dcterms:W3CDTF">2010-01-13T06:59:50Z</dcterms:modified>
</cp:coreProperties>
</file>