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824F9-10C1-4219-807A-98466B0C9DF5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E70872-BDD6-4CA7-8EFA-CFCF5091E9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Орфографический словарь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секрет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214710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 в словаре расположены в алфавитном порядке».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Если слова начинаются на одинаковую букву, нужно смотреть на следующую».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секрет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Слова в словаре даны только в единственном числе»       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секрет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41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1 секрет</vt:lpstr>
      <vt:lpstr>2 секрет</vt:lpstr>
      <vt:lpstr>3 секрет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секрет</dc:title>
  <dc:creator>1</dc:creator>
  <cp:lastModifiedBy>1</cp:lastModifiedBy>
  <cp:revision>2</cp:revision>
  <dcterms:created xsi:type="dcterms:W3CDTF">2010-01-11T15:54:36Z</dcterms:created>
  <dcterms:modified xsi:type="dcterms:W3CDTF">2010-01-11T16:12:38Z</dcterms:modified>
</cp:coreProperties>
</file>