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829" r:id="rId2"/>
  </p:sldMasterIdLst>
  <p:notesMasterIdLst>
    <p:notesMasterId r:id="rId17"/>
  </p:notesMasterIdLst>
  <p:sldIdLst>
    <p:sldId id="256" r:id="rId3"/>
    <p:sldId id="258" r:id="rId4"/>
    <p:sldId id="269" r:id="rId5"/>
    <p:sldId id="257" r:id="rId6"/>
    <p:sldId id="259" r:id="rId7"/>
    <p:sldId id="260" r:id="rId8"/>
    <p:sldId id="261" r:id="rId9"/>
    <p:sldId id="268" r:id="rId10"/>
    <p:sldId id="262" r:id="rId11"/>
    <p:sldId id="264" r:id="rId12"/>
    <p:sldId id="270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493" autoAdjust="0"/>
    <p:restoredTop sz="96171" autoAdjust="0"/>
  </p:normalViewPr>
  <p:slideViewPr>
    <p:cSldViewPr>
      <p:cViewPr varScale="1">
        <p:scale>
          <a:sx n="98" d="100"/>
          <a:sy n="98" d="100"/>
        </p:scale>
        <p:origin x="-108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DEBCF-6EE8-44CD-9ADD-2A9EA4CB07A5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88D12-4D7C-4409-9A90-62DD5AE40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88D12-4D7C-4409-9A90-62DD5AE402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ACD-BBEB-4764-864B-B5D43044D952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F81-7C43-4530-9DCC-D66665BAA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ACD-BBEB-4764-864B-B5D43044D952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F81-7C43-4530-9DCC-D66665BAA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ACD-BBEB-4764-864B-B5D43044D952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F81-7C43-4530-9DCC-D66665BAA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CE1-504A-4C59-9536-525E1E64B4DB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039942-829B-44E4-8DEE-9A902BD3D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CE1-504A-4C59-9536-525E1E64B4DB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039942-829B-44E4-8DEE-9A902BD3D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CE1-504A-4C59-9536-525E1E64B4DB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9942-829B-44E4-8DEE-9A902BD3D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CE1-504A-4C59-9536-525E1E64B4DB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9942-829B-44E4-8DEE-9A902BD3D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CE1-504A-4C59-9536-525E1E64B4DB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039942-829B-44E4-8DEE-9A902BD3D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CE1-504A-4C59-9536-525E1E64B4DB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9942-829B-44E4-8DEE-9A902BD3D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CE1-504A-4C59-9536-525E1E64B4DB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9942-829B-44E4-8DEE-9A902BD3D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CE1-504A-4C59-9536-525E1E64B4DB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9942-829B-44E4-8DEE-9A902BD3D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ACD-BBEB-4764-864B-B5D43044D952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F81-7C43-4530-9DCC-D66665BAA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CE1-504A-4C59-9536-525E1E64B4DB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9942-829B-44E4-8DEE-9A902BD3D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CE1-504A-4C59-9536-525E1E64B4DB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9942-829B-44E4-8DEE-9A902BD3D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CE1-504A-4C59-9536-525E1E64B4DB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9942-829B-44E4-8DEE-9A902BD3D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CE1-504A-4C59-9536-525E1E64B4DB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9942-829B-44E4-8DEE-9A902BD3D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ACD-BBEB-4764-864B-B5D43044D952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F81-7C43-4530-9DCC-D66665BAA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ACD-BBEB-4764-864B-B5D43044D952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F81-7C43-4530-9DCC-D66665BAA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ACD-BBEB-4764-864B-B5D43044D952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F81-7C43-4530-9DCC-D66665BAA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ACD-BBEB-4764-864B-B5D43044D952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F81-7C43-4530-9DCC-D66665BAA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ACD-BBEB-4764-864B-B5D43044D952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F81-7C43-4530-9DCC-D66665BAA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ACD-BBEB-4764-864B-B5D43044D952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F81-7C43-4530-9DCC-D66665BAA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ACD-BBEB-4764-864B-B5D43044D952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F81-7C43-4530-9DCC-D66665BAA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4AACD-BBEB-4764-864B-B5D43044D952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ACF81-7C43-4530-9DCC-D66665BAA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44AACD-BBEB-4764-864B-B5D43044D952}" type="datetimeFigureOut">
              <a:rPr lang="ru-RU" smtClean="0"/>
              <a:pPr/>
              <a:t>27.12.2009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DACF81-7C43-4530-9DCC-D66665BAAC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50;&#1072;&#1090;&#1103;\Music\&#1050;@&#1090;&#1105;&#1085;&#1086;&#1082;\VOSTOK%20-%20MOMENT%20OF%20LIFE.mp3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2844" y="64291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«Уменьшаемое. Вычитаемое. Разность.»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3857628"/>
            <a:ext cx="8458200" cy="942972"/>
          </a:xfrm>
        </p:spPr>
        <p:txBody>
          <a:bodyPr>
            <a:noAutofit/>
          </a:bodyPr>
          <a:lstStyle/>
          <a:p>
            <a:r>
              <a:rPr lang="ru-RU" sz="1400" dirty="0" smtClean="0"/>
              <a:t>Презентация к уроку математике в  1-м классе.</a:t>
            </a:r>
          </a:p>
          <a:p>
            <a:r>
              <a:rPr lang="ru-RU" sz="1400" dirty="0" smtClean="0"/>
              <a:t> Программа 1-4. Учебник М.И. Моро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pPr algn="l"/>
            <a:r>
              <a:rPr lang="ru-RU" sz="1400" dirty="0" smtClean="0"/>
              <a:t> Учителя начальных классов</a:t>
            </a:r>
          </a:p>
          <a:p>
            <a:r>
              <a:rPr lang="ru-RU" sz="1400" dirty="0" smtClean="0"/>
              <a:t>члена МО СОШ  № 20 ст. Подгорной</a:t>
            </a:r>
          </a:p>
          <a:p>
            <a:r>
              <a:rPr lang="ru-RU" sz="1400" dirty="0" smtClean="0"/>
              <a:t>Байдиковой Натальи Федоровны    </a:t>
            </a:r>
            <a:endParaRPr lang="ru-RU" sz="1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320040"/>
            <a:ext cx="2643206" cy="6180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Утром в вазе лежало 6 яблок. К вечеру их стало на 4 меньше.</a:t>
            </a:r>
            <a:br>
              <a:rPr lang="ru-RU" sz="3200" dirty="0" smtClean="0"/>
            </a:br>
            <a:r>
              <a:rPr lang="ru-RU" sz="3200" dirty="0" smtClean="0"/>
              <a:t>Сколько яблок осталось в вазе к вечеру?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МАМА\тере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5484815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6" name="Содержимое 5" descr="p709_4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571612"/>
            <a:ext cx="7358114" cy="4846638"/>
          </a:xfrm>
        </p:spPr>
      </p:pic>
      <p:pic>
        <p:nvPicPr>
          <p:cNvPr id="7" name="VOSTOK - MOMENT OF LIF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00958" y="2071678"/>
            <a:ext cx="214314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0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071546"/>
            <a:ext cx="2286016" cy="49292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Попросим хитрую лису помочь Ивану-Царевичу найти сундук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7500990" cy="477488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4" name="Picture 4" descr="D:\МАМА\ли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481668" cy="5597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Кто готов открыть сундук?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D:\МАМА\мам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85804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 кого не мог преодолеть испытания?</a:t>
            </a:r>
            <a:br>
              <a:rPr lang="ru-RU" dirty="0" smtClean="0"/>
            </a:br>
            <a:r>
              <a:rPr lang="ru-RU" dirty="0" smtClean="0"/>
              <a:t>Кто стал настоящим другом Ивану? </a:t>
            </a:r>
            <a:endParaRPr lang="ru-RU" dirty="0"/>
          </a:p>
        </p:txBody>
      </p:sp>
      <p:pic>
        <p:nvPicPr>
          <p:cNvPr id="4" name="Содержимое 3" descr="мам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54162"/>
            <a:ext cx="8724765" cy="50895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1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7196167" cy="6312884"/>
          </a:xfrm>
        </p:spPr>
        <p:txBody>
          <a:bodyPr/>
          <a:lstStyle/>
          <a:p>
            <a:r>
              <a:rPr lang="ru-RU" dirty="0" smtClean="0"/>
              <a:t>Цели урока:</a:t>
            </a:r>
          </a:p>
          <a:p>
            <a:r>
              <a:rPr lang="ru-RU" dirty="0" smtClean="0"/>
              <a:t>- познакомить с названиями компонентов при вычитании, читать примеры, используя эти термины</a:t>
            </a:r>
          </a:p>
          <a:p>
            <a:r>
              <a:rPr lang="ru-RU" dirty="0" smtClean="0"/>
              <a:t>-развивать сообразительность, смекалку</a:t>
            </a:r>
          </a:p>
          <a:p>
            <a:r>
              <a:rPr lang="ru-RU" dirty="0" smtClean="0"/>
              <a:t>-воспитывать чувство дружбы,      взаимовыручки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Сказка начинается…..</a:t>
            </a:r>
            <a:endParaRPr lang="ru-RU" dirty="0"/>
          </a:p>
        </p:txBody>
      </p:sp>
      <p:pic>
        <p:nvPicPr>
          <p:cNvPr id="5" name="Picture 2" descr="D:\МАМА\мам 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54162"/>
            <a:ext cx="8236567" cy="5089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1643050"/>
            <a:ext cx="2471727" cy="342902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Слагаемое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слагаемое</a:t>
            </a:r>
            <a:br>
              <a:rPr lang="ru-RU" sz="240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сумма</a:t>
            </a:r>
            <a:br>
              <a:rPr lang="ru-RU" sz="2400" b="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разность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уменьшаемое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вычитаемое</a:t>
            </a:r>
            <a:endParaRPr lang="ru-RU" sz="2400" dirty="0"/>
          </a:p>
        </p:txBody>
      </p:sp>
      <p:pic>
        <p:nvPicPr>
          <p:cNvPr id="4" name="Содержимое 3" descr="мам 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5429288" cy="64293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СУММА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500174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+                     =                              </a:t>
            </a:r>
          </a:p>
          <a:p>
            <a:pPr>
              <a:buNone/>
            </a:pPr>
            <a:r>
              <a:rPr lang="ru-RU" dirty="0" smtClean="0"/>
              <a:t>                    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РАЗНОСТЬ        </a:t>
            </a:r>
            <a:r>
              <a:rPr lang="ru-RU" i="1" dirty="0" smtClean="0"/>
              <a:t>    </a:t>
            </a: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-                     =               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3" y="1142985"/>
            <a:ext cx="1643075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Слагаемое     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1142984"/>
            <a:ext cx="1643075" cy="1367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слагаемое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1142984"/>
            <a:ext cx="1643075" cy="143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сумма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4429133"/>
            <a:ext cx="1643075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уменьшаемое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4429133"/>
            <a:ext cx="1643075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вычитаемое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57818" y="4429132"/>
            <a:ext cx="157163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Задание:       поставьте в порядке  возрастания.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9416"/>
            <a:ext cx="5072098" cy="4846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МАМА\сл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500594" cy="5072098"/>
          </a:xfrm>
          <a:prstGeom prst="rect">
            <a:avLst/>
          </a:prstGeom>
          <a:noFill/>
        </p:spPr>
      </p:pic>
      <p:pic>
        <p:nvPicPr>
          <p:cNvPr id="1027" name="Picture 3" descr="D:\МАМА\сле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4000528" cy="5072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Задание:                  переверните следы и узнаете</a:t>
            </a:r>
            <a:br>
              <a:rPr lang="ru-RU" sz="2800" dirty="0" smtClean="0"/>
            </a:br>
            <a:r>
              <a:rPr lang="ru-RU" sz="2800" dirty="0" smtClean="0"/>
              <a:t>                                    кто похитил Василису.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МАМА\ко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286808" cy="48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072362" cy="6086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Испытания только начинаются…</a:t>
            </a:r>
            <a:endParaRPr lang="ru-RU" sz="2800" dirty="0"/>
          </a:p>
        </p:txBody>
      </p:sp>
      <p:pic>
        <p:nvPicPr>
          <p:cNvPr id="4" name="Содержимое 3" descr="мам 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071546"/>
            <a:ext cx="7215238" cy="57864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214422"/>
            <a:ext cx="1981192" cy="5357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6-5=</a:t>
            </a:r>
            <a:br>
              <a:rPr lang="ru-RU" dirty="0" smtClean="0"/>
            </a:br>
            <a:r>
              <a:rPr lang="ru-RU" dirty="0" smtClean="0"/>
              <a:t>7-2=</a:t>
            </a:r>
            <a:br>
              <a:rPr lang="ru-RU" dirty="0" smtClean="0"/>
            </a:br>
            <a:r>
              <a:rPr lang="ru-RU" dirty="0" smtClean="0"/>
              <a:t>5-3=</a:t>
            </a:r>
            <a:br>
              <a:rPr lang="ru-RU" dirty="0" smtClean="0"/>
            </a:br>
            <a:r>
              <a:rPr lang="ru-RU" dirty="0" smtClean="0"/>
              <a:t>4-1=</a:t>
            </a:r>
            <a:br>
              <a:rPr lang="ru-RU" dirty="0" smtClean="0"/>
            </a:br>
            <a:r>
              <a:rPr lang="ru-RU" dirty="0" smtClean="0"/>
              <a:t>9-2=</a:t>
            </a:r>
            <a:br>
              <a:rPr lang="ru-RU" dirty="0" smtClean="0"/>
            </a:br>
            <a:r>
              <a:rPr lang="ru-RU" dirty="0" smtClean="0"/>
              <a:t>10-3=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43050"/>
            <a:ext cx="2767010" cy="307183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3200" dirty="0" smtClean="0"/>
              <a:t>               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                                 </a:t>
            </a:r>
          </a:p>
          <a:p>
            <a:pPr>
              <a:buNone/>
            </a:pPr>
            <a:r>
              <a:rPr lang="ru-RU" sz="3200" dirty="0" smtClean="0"/>
              <a:t> 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3074" name="Picture 2" descr="D:\МАМА\мам 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5072098" cy="6215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136</Words>
  <Application>Microsoft Office PowerPoint</Application>
  <PresentationFormat>Экран (4:3)</PresentationFormat>
  <Paragraphs>61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Специальное оформление</vt:lpstr>
      <vt:lpstr>Трек</vt:lpstr>
      <vt:lpstr>«Уменьшаемое. Вычитаемое. Разность.»  </vt:lpstr>
      <vt:lpstr>Слайд 2</vt:lpstr>
      <vt:lpstr>             Сказка начинается…..</vt:lpstr>
      <vt:lpstr>Слагаемое  слагаемое  сумма  разность  уменьшаемое  вычитаемое</vt:lpstr>
      <vt:lpstr>                 СУММА</vt:lpstr>
      <vt:lpstr>Задание:       поставьте в порядке  возрастания.</vt:lpstr>
      <vt:lpstr>Задание:                  переверните следы и узнаете                                     кто похитил Василису.</vt:lpstr>
      <vt:lpstr>     Испытания только начинаются…</vt:lpstr>
      <vt:lpstr>6-5= 7-2= 5-3= 4-1= 9-2= 10-3=    </vt:lpstr>
      <vt:lpstr>Задача.  Утром в вазе лежало 6 яблок. К вечеру их стало на 4 меньше. Сколько яблок осталось в вазе к вечеру?</vt:lpstr>
      <vt:lpstr>           Физминутка</vt:lpstr>
      <vt:lpstr>Попросим хитрую лису помочь Ивану-Царевичу найти сундук</vt:lpstr>
      <vt:lpstr>Кто готов открыть сундук?</vt:lpstr>
      <vt:lpstr>Без кого не мог преодолеть испытания? Кто стал настоящим другом Ивану? </vt:lpstr>
    </vt:vector>
  </TitlesOfParts>
  <Company>Mauzer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UzY</dc:creator>
  <cp:lastModifiedBy>:)</cp:lastModifiedBy>
  <cp:revision>36</cp:revision>
  <dcterms:created xsi:type="dcterms:W3CDTF">2008-03-25T10:09:15Z</dcterms:created>
  <dcterms:modified xsi:type="dcterms:W3CDTF">2009-12-27T02:55:28Z</dcterms:modified>
</cp:coreProperties>
</file>