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1DDD-3744-4625-BE31-12645F3B09C5}" type="datetimeFigureOut">
              <a:rPr lang="ru-RU" smtClean="0"/>
              <a:t>14.12.2008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C28F6D-395F-4472-801B-CFD6F283C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1DDD-3744-4625-BE31-12645F3B09C5}" type="datetimeFigureOut">
              <a:rPr lang="ru-RU" smtClean="0"/>
              <a:t>14.12.2008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8F6D-395F-4472-801B-CFD6F283C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1DDD-3744-4625-BE31-12645F3B09C5}" type="datetimeFigureOut">
              <a:rPr lang="ru-RU" smtClean="0"/>
              <a:t>14.12.2008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8F6D-395F-4472-801B-CFD6F283C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1DDD-3744-4625-BE31-12645F3B09C5}" type="datetimeFigureOut">
              <a:rPr lang="ru-RU" smtClean="0"/>
              <a:t>14.12.2008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C28F6D-395F-4472-801B-CFD6F283C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1DDD-3744-4625-BE31-12645F3B09C5}" type="datetimeFigureOut">
              <a:rPr lang="ru-RU" smtClean="0"/>
              <a:t>14.12.2008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8F6D-395F-4472-801B-CFD6F283C7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1DDD-3744-4625-BE31-12645F3B09C5}" type="datetimeFigureOut">
              <a:rPr lang="ru-RU" smtClean="0"/>
              <a:t>14.12.2008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8F6D-395F-4472-801B-CFD6F283C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1DDD-3744-4625-BE31-12645F3B09C5}" type="datetimeFigureOut">
              <a:rPr lang="ru-RU" smtClean="0"/>
              <a:t>14.12.2008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6C28F6D-395F-4472-801B-CFD6F283C75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1DDD-3744-4625-BE31-12645F3B09C5}" type="datetimeFigureOut">
              <a:rPr lang="ru-RU" smtClean="0"/>
              <a:t>14.12.2008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8F6D-395F-4472-801B-CFD6F283C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1DDD-3744-4625-BE31-12645F3B09C5}" type="datetimeFigureOut">
              <a:rPr lang="ru-RU" smtClean="0"/>
              <a:t>14.12.2008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8F6D-395F-4472-801B-CFD6F283C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1DDD-3744-4625-BE31-12645F3B09C5}" type="datetimeFigureOut">
              <a:rPr lang="ru-RU" smtClean="0"/>
              <a:t>14.12.2008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8F6D-395F-4472-801B-CFD6F283C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1DDD-3744-4625-BE31-12645F3B09C5}" type="datetimeFigureOut">
              <a:rPr lang="ru-RU" smtClean="0"/>
              <a:t>14.12.2008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8F6D-395F-4472-801B-CFD6F283C75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1B1DDD-3744-4625-BE31-12645F3B09C5}" type="datetimeFigureOut">
              <a:rPr lang="ru-RU" smtClean="0"/>
              <a:t>14.12.2008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C28F6D-395F-4472-801B-CFD6F283C7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Autumn Leav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285728"/>
            <a:ext cx="82153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 «Системы счисления»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5929330"/>
            <a:ext cx="835824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Учитель Кудрина Ирина Юрьевна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0851" y="2428868"/>
            <a:ext cx="5525295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Все </a:t>
            </a:r>
            <a:r>
              <a:rPr lang="ru-RU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необходимое у вас есть 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–</a:t>
            </a:r>
          </a:p>
          <a:p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знания, умения, фантазия!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Дерзайте! Желаю вам успеха!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14290"/>
            <a:ext cx="84296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Технологическая карта проекта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1071546"/>
            <a:ext cx="824925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 свою роль в группе: спикер или генератор идей.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Запишите свои ассоциации по теме.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теперь все ассоциации превратите в вопросы, используя предложенные.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Проанализируйте, насколько эти вопросы соответствуют предложенной теме.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Запишите рядом с вопросами ответы.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Составьте макет кроссворда на бумаге.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Определитесь, в какой программе будете оформлять кроссворд.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Составьте технологическую карту оформления кроссворда.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Распределите в группе кто, что будет оформлять.</a:t>
            </a:r>
          </a:p>
          <a:p>
            <a:pPr marL="0" marR="0" lvl="0" indent="55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Оформить кроссворд.</a:t>
            </a:r>
          </a:p>
          <a:p>
            <a:pPr marL="0" marR="0" lvl="0" indent="55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Оформить презентацию.</a:t>
            </a:r>
          </a:p>
          <a:p>
            <a:pPr marL="0" marR="0" lvl="0" indent="55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Оформить слайд «Вопросы к кроссворду».</a:t>
            </a:r>
          </a:p>
          <a:p>
            <a:pPr marL="0" marR="0" lvl="0" indent="55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Оформить слайд «Ответы к кроссворду».</a:t>
            </a:r>
          </a:p>
          <a:p>
            <a:pPr marL="0" marR="0" lvl="0" indent="55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Оформить слайд «Технологическая карта оформления кроссворда».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 Работа на ПК.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  Презентация.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142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2008-12-13T21:57:58Z</dcterms:created>
  <dcterms:modified xsi:type="dcterms:W3CDTF">2008-12-13T22:16:08Z</dcterms:modified>
</cp:coreProperties>
</file>