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0688638" cy="7559675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936" y="-348"/>
      </p:cViewPr>
      <p:guideLst>
        <p:guide orient="horz" pos="2381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183554" y="-1887633"/>
            <a:ext cx="7559675" cy="1133494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796887" y="-772920"/>
            <a:ext cx="7567234" cy="910032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>
            <a:off x="0" y="-792195"/>
            <a:ext cx="10688638" cy="835186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289894" y="-788182"/>
            <a:ext cx="8180289" cy="935838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PresentationFormat>Произвольный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apple</cp:lastModifiedBy>
  <cp:revision>3</cp:revision>
  <dcterms:modified xsi:type="dcterms:W3CDTF">2009-12-29T09:22:05Z</dcterms:modified>
</cp:coreProperties>
</file>