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29A7-1DC0-464C-B89E-891C6BD146D9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3829-3DD2-48AF-A1AB-AC527A761F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B151D-0A91-4E3E-8EB0-F5D8671DDCB2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123DF-1532-4882-8016-364FB51DA3EF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ADA52F-BFED-4FF0-8968-CD39EFF89511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A16A2E-73B1-42B3-9031-8D576B8FBCD6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31F0A4-8E21-4A68-AD5A-9B3D926DE058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CCFAC-3C7D-400E-B9DD-C51C6E43D724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4B6007-8216-4193-8E5E-89FBE77CE995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2E15CD-00D3-4A21-867F-D2E4A8087638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A7A3B2-8CF3-4798-B19C-4ECFAAC1BC55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33F994-4B20-4EC9-BA0D-5821066540D8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12090-1C63-4836-A389-8CF7F9B8C927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2E0151-9D92-4060-B7FA-3B63978A6489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33F732-1184-4C04-BE48-90D6FB000650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C999A2-AEC1-41D9-84E1-E2B6B6A15BD8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EAE0F-A90B-49D8-897A-7CA6B48347EE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A0B6C-8E12-4CEE-B0BB-6F06443399AC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81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7460-E856-4D8B-B122-886D06759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0871-64AF-4C60-B1FD-CCC368885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6FD6-A671-4972-9DE3-8A446181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1ABD-124A-4997-8EB2-0865EB4B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31C1-3A32-4507-9FA0-2989EF362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4E753-C4F3-4C44-BA51-A1438DDE2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49F4-206C-4AA9-96DD-A8E518B51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3CB3-DE3B-421C-811F-D84AF2D0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F40F-1505-4313-94CA-F8C4E6D3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06A1-3428-49BB-8E33-283356C23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FE86-A160-4363-B242-2E855A562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5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453742-4622-4119-8089-8D84D0233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836613"/>
            <a:ext cx="8280400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smtClean="0"/>
              <a:t>СЧЕТ  ЛЕТ  В  ИСТОРИИ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755650" y="3284538"/>
            <a:ext cx="77041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</a:t>
            </a:r>
            <a:r>
              <a:rPr lang="ru-RU" sz="4400" b="1" smtClean="0"/>
              <a:t>ДО Н . Э.           Н . Э . </a:t>
            </a:r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755650" y="3284538"/>
            <a:ext cx="77041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4284663" y="2852738"/>
            <a:ext cx="0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  <p:bldP spid="1863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</a:t>
            </a:r>
            <a:r>
              <a:rPr lang="ru-RU" sz="3600" smtClean="0"/>
              <a:t>3   2   1     1   2   3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755650" y="3284538"/>
            <a:ext cx="77041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4859338" y="2924175"/>
            <a:ext cx="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42846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60118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53641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658812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2987675" y="3141663"/>
            <a:ext cx="0" cy="358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3635375" y="3141663"/>
            <a:ext cx="0" cy="358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/>
      <p:bldP spid="187399" grpId="0" animBg="1"/>
      <p:bldP spid="187400" grpId="0" animBg="1"/>
      <p:bldP spid="187401" grpId="0" animBg="1"/>
      <p:bldP spid="187402" grpId="0" animBg="1"/>
      <p:bldP spid="1874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52400"/>
            <a:ext cx="8785225" cy="6588125"/>
          </a:xfr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</a:t>
            </a:r>
            <a:r>
              <a:rPr lang="ru-RU" sz="2400" smtClean="0"/>
              <a:t>30   20   10</a:t>
            </a:r>
            <a:r>
              <a:rPr lang="ru-RU" smtClean="0"/>
              <a:t>     </a:t>
            </a:r>
            <a:r>
              <a:rPr lang="ru-RU" sz="2400" smtClean="0"/>
              <a:t>10   20   30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55650" y="3284538"/>
            <a:ext cx="77041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859338" y="2924175"/>
            <a:ext cx="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42846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60118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53641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658812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298767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363537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>
            <a:off x="3419475" y="2924175"/>
            <a:ext cx="0" cy="1009650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5508625" y="2997200"/>
            <a:ext cx="0" cy="1008063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502" name="AutoShape 14"/>
          <p:cNvSpPr>
            <a:spLocks/>
          </p:cNvSpPr>
          <p:nvPr/>
        </p:nvSpPr>
        <p:spPr bwMode="auto">
          <a:xfrm rot="-5400000">
            <a:off x="4176712" y="3392488"/>
            <a:ext cx="574675" cy="2089150"/>
          </a:xfrm>
          <a:prstGeom prst="leftBrace">
            <a:avLst>
              <a:gd name="adj1" fmla="val 30295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nimBg="1"/>
      <p:bldP spid="191495" grpId="0" animBg="1"/>
      <p:bldP spid="191496" grpId="0" animBg="1"/>
      <p:bldP spid="191497" grpId="0" animBg="1"/>
      <p:bldP spid="191498" grpId="0" animBg="1"/>
      <p:bldP spid="191500" grpId="0" animBg="1"/>
      <p:bldP spid="191501" grpId="0" animBg="1"/>
      <p:bldP spid="1915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z="2400" smtClean="0"/>
              <a:t>124</a:t>
            </a:r>
            <a:r>
              <a:rPr lang="ru-RU" smtClean="0"/>
              <a:t>           </a:t>
            </a:r>
            <a:r>
              <a:rPr lang="ru-RU" sz="2400" smtClean="0"/>
              <a:t>30   20   10</a:t>
            </a:r>
            <a:r>
              <a:rPr lang="ru-RU" smtClean="0"/>
              <a:t>     </a:t>
            </a:r>
            <a:r>
              <a:rPr lang="ru-RU" sz="2400" smtClean="0"/>
              <a:t>10   20   30              2008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55650" y="3284538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859338" y="29241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4284663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6011863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5364163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6588125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2987675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3635375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73" name="AutoShape 13"/>
          <p:cNvSpPr>
            <a:spLocks/>
          </p:cNvSpPr>
          <p:nvPr/>
        </p:nvSpPr>
        <p:spPr bwMode="auto">
          <a:xfrm rot="-5400000">
            <a:off x="2519362" y="2601913"/>
            <a:ext cx="792163" cy="3887788"/>
          </a:xfrm>
          <a:prstGeom prst="leftBrace">
            <a:avLst>
              <a:gd name="adj1" fmla="val 40898"/>
              <a:gd name="adj2" fmla="val 50000"/>
            </a:avLst>
          </a:pr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solidFill>
                <a:srgbClr val="080808"/>
              </a:solidFill>
            </a:endParaRPr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971550" y="2852738"/>
            <a:ext cx="0" cy="1223962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76" name="AutoShape 16"/>
          <p:cNvSpPr>
            <a:spLocks/>
          </p:cNvSpPr>
          <p:nvPr/>
        </p:nvSpPr>
        <p:spPr bwMode="auto">
          <a:xfrm rot="-5400000">
            <a:off x="6192044" y="2817019"/>
            <a:ext cx="792163" cy="3457575"/>
          </a:xfrm>
          <a:prstGeom prst="leftBrace">
            <a:avLst>
              <a:gd name="adj1" fmla="val 36373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77" name="AutoShape 17"/>
          <p:cNvSpPr>
            <a:spLocks/>
          </p:cNvSpPr>
          <p:nvPr/>
        </p:nvSpPr>
        <p:spPr bwMode="auto">
          <a:xfrm rot="-5400000">
            <a:off x="4319588" y="1881188"/>
            <a:ext cx="792162" cy="7777162"/>
          </a:xfrm>
          <a:prstGeom prst="leftBrace">
            <a:avLst>
              <a:gd name="adj1" fmla="val 81814"/>
              <a:gd name="adj2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>
            <a:off x="8316913" y="2852738"/>
            <a:ext cx="0" cy="1152525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6" grpId="0" animBg="1"/>
      <p:bldP spid="194567" grpId="0" animBg="1"/>
      <p:bldP spid="194568" grpId="0" animBg="1"/>
      <p:bldP spid="194569" grpId="0" animBg="1"/>
      <p:bldP spid="194570" grpId="0" animBg="1"/>
      <p:bldP spid="194573" grpId="0" animBg="1"/>
      <p:bldP spid="194576" grpId="0" animBg="1"/>
      <p:bldP spid="1945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z="2400" smtClean="0"/>
              <a:t>65</a:t>
            </a:r>
            <a:r>
              <a:rPr lang="ru-RU" smtClean="0"/>
              <a:t>             </a:t>
            </a:r>
            <a:r>
              <a:rPr lang="ru-RU" sz="2400" smtClean="0"/>
              <a:t>30   20   10</a:t>
            </a:r>
            <a:r>
              <a:rPr lang="ru-RU" smtClean="0"/>
              <a:t>     </a:t>
            </a:r>
            <a:r>
              <a:rPr lang="ru-RU" sz="2400" smtClean="0"/>
              <a:t>10   20   30   40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755650" y="3284538"/>
            <a:ext cx="77041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859338" y="2924175"/>
            <a:ext cx="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42846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0118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5364163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658812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298767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>
            <a:off x="363537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1116013" y="2781300"/>
            <a:ext cx="0" cy="1009650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7164388" y="2852738"/>
            <a:ext cx="0" cy="1079500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5" name="AutoShape 13"/>
          <p:cNvSpPr>
            <a:spLocks/>
          </p:cNvSpPr>
          <p:nvPr/>
        </p:nvSpPr>
        <p:spPr bwMode="auto">
          <a:xfrm rot="-5400000">
            <a:off x="2628107" y="2637631"/>
            <a:ext cx="647700" cy="3671887"/>
          </a:xfrm>
          <a:prstGeom prst="leftBrace">
            <a:avLst>
              <a:gd name="adj1" fmla="val 47243"/>
              <a:gd name="adj2" fmla="val 50583"/>
            </a:avLst>
          </a:prstGeom>
          <a:noFill/>
          <a:ln w="762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>
            <a:off x="1908175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2484438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1403350" y="31416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9" name="AutoShape 17"/>
          <p:cNvSpPr>
            <a:spLocks/>
          </p:cNvSpPr>
          <p:nvPr/>
        </p:nvSpPr>
        <p:spPr bwMode="auto">
          <a:xfrm rot="-5400000">
            <a:off x="5688013" y="3321050"/>
            <a:ext cx="647700" cy="2305050"/>
          </a:xfrm>
          <a:prstGeom prst="leftBrace">
            <a:avLst>
              <a:gd name="adj1" fmla="val 29657"/>
              <a:gd name="adj2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7650" name="AutoShape 18"/>
          <p:cNvSpPr>
            <a:spLocks/>
          </p:cNvSpPr>
          <p:nvPr/>
        </p:nvSpPr>
        <p:spPr bwMode="auto">
          <a:xfrm rot="-5400000">
            <a:off x="3635375" y="2349501"/>
            <a:ext cx="1081087" cy="6265862"/>
          </a:xfrm>
          <a:prstGeom prst="leftBrace">
            <a:avLst>
              <a:gd name="adj1" fmla="val 48299"/>
              <a:gd name="adj2" fmla="val 5058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 animBg="1"/>
      <p:bldP spid="197639" grpId="0" animBg="1"/>
      <p:bldP spid="197640" grpId="0" animBg="1"/>
      <p:bldP spid="197641" grpId="0" animBg="1"/>
      <p:bldP spid="197642" grpId="0" animBg="1"/>
      <p:bldP spid="197643" grpId="0" animBg="1"/>
      <p:bldP spid="197644" grpId="0" animBg="1"/>
      <p:bldP spid="197645" grpId="0" animBg="1"/>
      <p:bldP spid="197646" grpId="0" animBg="1"/>
      <p:bldP spid="197647" grpId="0" animBg="1"/>
      <p:bldP spid="197648" grpId="0" animBg="1"/>
      <p:bldP spid="197649" grpId="0" animBg="1"/>
      <p:bldP spid="19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88201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солнечные часы</a:t>
            </a:r>
            <a:r>
              <a:rPr lang="ru-RU" sz="4000" smtClean="0"/>
              <a:t> 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071563"/>
            <a:ext cx="7345363" cy="5495925"/>
          </a:xfr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водяные часы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071563"/>
            <a:ext cx="6121400" cy="5603875"/>
          </a:xfr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                              механические </a:t>
            </a:r>
            <a:br>
              <a:rPr lang="ru-RU" sz="4000" smtClean="0"/>
            </a:br>
            <a:r>
              <a:rPr lang="ru-RU" sz="4000" smtClean="0"/>
              <a:t>                                часы 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963" y="908050"/>
            <a:ext cx="5146675" cy="5726113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93675"/>
            <a:ext cx="6624638" cy="6516688"/>
          </a:xfr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  <a:r>
              <a:rPr lang="ru-RU" sz="9600" b="1" smtClean="0"/>
              <a:t>НАША   ЭРА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96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      Н . Э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549275"/>
            <a:ext cx="8785225" cy="5330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0" b="1" smtClean="0"/>
              <a:t>ДО НАШЕЙ ЭРЫ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0" b="1" smtClean="0"/>
              <a:t>      ДО . Н. Э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60350"/>
            <a:ext cx="8640763" cy="6480175"/>
          </a:xfr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Экран (4:3)</PresentationFormat>
  <Paragraphs>38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Разрез</vt:lpstr>
      <vt:lpstr>СЧЕТ  ЛЕТ  В  ИСТОРИИ </vt:lpstr>
      <vt:lpstr>Слайд 2</vt:lpstr>
      <vt:lpstr>солнечные часы </vt:lpstr>
      <vt:lpstr>водяные часы</vt:lpstr>
      <vt:lpstr>                              механические                                  часы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СЧЕТ  ЛЕТ  В  ИСТОРИИ </dc:title>
  <dc:creator>Toshiba</dc:creator>
  <cp:lastModifiedBy>Toshiba</cp:lastModifiedBy>
  <cp:revision>1</cp:revision>
  <dcterms:created xsi:type="dcterms:W3CDTF">2009-12-23T03:08:26Z</dcterms:created>
  <dcterms:modified xsi:type="dcterms:W3CDTF">2009-12-23T03:09:06Z</dcterms:modified>
</cp:coreProperties>
</file>