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3" r:id="rId5"/>
    <p:sldId id="262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CEB03-5085-40F7-A0D0-67D6234E070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5909CB-018F-4155-9D1D-B2F954E0CB56}">
      <dgm:prSet phldrT="[Текст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  <dgm:t>
        <a:bodyPr/>
        <a:lstStyle/>
        <a:p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rPr>
            <a:t>МИРОВОЙ ОКЕАН</a:t>
          </a:r>
          <a:endParaRPr lang="ru-RU" sz="3600" b="1" dirty="0">
            <a:solidFill>
              <a:schemeClr val="tx2">
                <a:lumMod val="75000"/>
              </a:schemeClr>
            </a:solidFill>
            <a:latin typeface="Monotype Corsiva" pitchFamily="66" charset="0"/>
          </a:endParaRPr>
        </a:p>
      </dgm:t>
    </dgm:pt>
    <dgm:pt modelId="{74F21182-ECEE-441B-9A86-C2E0F82A0C46}" type="parTrans" cxnId="{96D0DFFD-C71C-45EF-959A-2CF78DF28F7D}">
      <dgm:prSet/>
      <dgm:spPr/>
      <dgm:t>
        <a:bodyPr/>
        <a:lstStyle/>
        <a:p>
          <a:endParaRPr lang="ru-RU"/>
        </a:p>
      </dgm:t>
    </dgm:pt>
    <dgm:pt modelId="{FF66A139-3102-4BDE-ADED-5F4F80E496A1}" type="sibTrans" cxnId="{96D0DFFD-C71C-45EF-959A-2CF78DF28F7D}">
      <dgm:prSet/>
      <dgm:spPr/>
      <dgm:t>
        <a:bodyPr/>
        <a:lstStyle/>
        <a:p>
          <a:endParaRPr lang="ru-RU"/>
        </a:p>
      </dgm:t>
    </dgm:pt>
    <dgm:pt modelId="{C0ECA9CD-3614-42A6-B126-7145DFCCC216}">
      <dgm:prSet phldrT="[Текст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  <dgm:t>
        <a:bodyPr/>
        <a:lstStyle/>
        <a:p>
          <a:pPr algn="ctr"/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rPr>
            <a:t>ВНУТРЕННИЕ                </a:t>
          </a:r>
        </a:p>
        <a:p>
          <a:pPr algn="l"/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rPr>
            <a:t>                ВОДЫ</a:t>
          </a:r>
          <a:endParaRPr lang="ru-RU" sz="3600" b="1" dirty="0">
            <a:solidFill>
              <a:schemeClr val="tx2">
                <a:lumMod val="75000"/>
              </a:schemeClr>
            </a:solidFill>
            <a:latin typeface="Monotype Corsiva" pitchFamily="66" charset="0"/>
          </a:endParaRPr>
        </a:p>
      </dgm:t>
    </dgm:pt>
    <dgm:pt modelId="{35D6C726-EC3F-460B-8E7B-EBB6EFC029CA}" type="parTrans" cxnId="{571E4B23-7134-4CC2-A88C-002F111CDC9A}">
      <dgm:prSet/>
      <dgm:spPr/>
      <dgm:t>
        <a:bodyPr/>
        <a:lstStyle/>
        <a:p>
          <a:endParaRPr lang="ru-RU"/>
        </a:p>
      </dgm:t>
    </dgm:pt>
    <dgm:pt modelId="{78ED0909-DF2C-4CDD-9171-09CA120FFD9D}" type="sibTrans" cxnId="{571E4B23-7134-4CC2-A88C-002F111CDC9A}">
      <dgm:prSet/>
      <dgm:spPr/>
      <dgm:t>
        <a:bodyPr/>
        <a:lstStyle/>
        <a:p>
          <a:endParaRPr lang="ru-RU"/>
        </a:p>
      </dgm:t>
    </dgm:pt>
    <dgm:pt modelId="{212E46F2-1ABE-4377-A76F-0761EE114BE2}">
      <dgm:prSet phldrT="[Текст]" cust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  <dgm:t>
        <a:bodyPr/>
        <a:lstStyle/>
        <a:p>
          <a:pPr algn="ctr"/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rPr>
            <a:t>ВОДА В АТМОСФЕРЕ</a:t>
          </a:r>
          <a:endParaRPr lang="ru-RU" sz="3600" b="1" dirty="0">
            <a:solidFill>
              <a:schemeClr val="tx2">
                <a:lumMod val="75000"/>
              </a:schemeClr>
            </a:solidFill>
            <a:latin typeface="Monotype Corsiva" pitchFamily="66" charset="0"/>
          </a:endParaRPr>
        </a:p>
      </dgm:t>
    </dgm:pt>
    <dgm:pt modelId="{9AB025B4-9A3A-450B-835E-E7877844AA67}" type="parTrans" cxnId="{51CD156C-1E4C-495C-8893-A2B24607EEB0}">
      <dgm:prSet/>
      <dgm:spPr/>
      <dgm:t>
        <a:bodyPr/>
        <a:lstStyle/>
        <a:p>
          <a:endParaRPr lang="ru-RU"/>
        </a:p>
      </dgm:t>
    </dgm:pt>
    <dgm:pt modelId="{A421B8F0-79DD-43B9-B92C-A93EFDE13D5C}" type="sibTrans" cxnId="{51CD156C-1E4C-495C-8893-A2B24607EEB0}">
      <dgm:prSet/>
      <dgm:spPr/>
      <dgm:t>
        <a:bodyPr/>
        <a:lstStyle/>
        <a:p>
          <a:endParaRPr lang="ru-RU"/>
        </a:p>
      </dgm:t>
    </dgm:pt>
    <dgm:pt modelId="{8D0E36DC-E483-495C-931C-F7186EE64D0F}" type="pres">
      <dgm:prSet presAssocID="{D77CEB03-5085-40F7-A0D0-67D6234E07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1CE29A-D96C-4A93-9E5A-F900FE1CBF73}" type="pres">
      <dgm:prSet presAssocID="{D25909CB-018F-4155-9D1D-B2F954E0CB56}" presName="parentLin" presStyleCnt="0"/>
      <dgm:spPr/>
    </dgm:pt>
    <dgm:pt modelId="{E37BE567-8356-499A-939A-7A1E901688B0}" type="pres">
      <dgm:prSet presAssocID="{D25909CB-018F-4155-9D1D-B2F954E0CB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53B2456-3EF2-45EF-B6F9-823E1196D0E1}" type="pres">
      <dgm:prSet presAssocID="{D25909CB-018F-4155-9D1D-B2F954E0CB56}" presName="parentText" presStyleLbl="node1" presStyleIdx="0" presStyleCnt="3" custScaleX="108768" custScaleY="148871" custLinFactX="19197" custLinFactNeighborX="100000" custLinFactNeighborY="-9052">
        <dgm:presLayoutVars>
          <dgm:chMax val="0"/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ru-RU"/>
        </a:p>
      </dgm:t>
    </dgm:pt>
    <dgm:pt modelId="{FEF169DE-CE4E-43E5-AAFD-E070FCDFEFCB}" type="pres">
      <dgm:prSet presAssocID="{D25909CB-018F-4155-9D1D-B2F954E0CB56}" presName="negativeSpace" presStyleCnt="0"/>
      <dgm:spPr/>
    </dgm:pt>
    <dgm:pt modelId="{F495465C-1FDE-45A1-9238-5D77422E7687}" type="pres">
      <dgm:prSet presAssocID="{D25909CB-018F-4155-9D1D-B2F954E0CB56}" presName="childText" presStyleLbl="conFgAcc1" presStyleIdx="0" presStyleCnt="3" custLinFactNeighborY="13453">
        <dgm:presLayoutVars>
          <dgm:bulletEnabled val="1"/>
        </dgm:presLayoutVars>
      </dgm:prSet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</dgm:pt>
    <dgm:pt modelId="{1AABA883-78BF-4F7C-B98D-8ECB2629066F}" type="pres">
      <dgm:prSet presAssocID="{FF66A139-3102-4BDE-ADED-5F4F80E496A1}" presName="spaceBetweenRectangles" presStyleCnt="0"/>
      <dgm:spPr/>
    </dgm:pt>
    <dgm:pt modelId="{6C99BB50-D821-4591-9E0D-1FA118006BCC}" type="pres">
      <dgm:prSet presAssocID="{C0ECA9CD-3614-42A6-B126-7145DFCCC216}" presName="parentLin" presStyleCnt="0"/>
      <dgm:spPr/>
    </dgm:pt>
    <dgm:pt modelId="{8A847209-6E7C-4ADC-81F6-62EC2E7DF5A3}" type="pres">
      <dgm:prSet presAssocID="{C0ECA9CD-3614-42A6-B126-7145DFCCC2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072D6A-8553-4F53-BB0D-1A83999A50EC}" type="pres">
      <dgm:prSet presAssocID="{C0ECA9CD-3614-42A6-B126-7145DFCCC216}" presName="parentText" presStyleLbl="node1" presStyleIdx="1" presStyleCnt="3" custScaleX="116111" custScaleY="142705" custLinFactX="3076" custLinFactNeighborX="100000" custLinFactNeighborY="12684">
        <dgm:presLayoutVars>
          <dgm:chMax val="0"/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ru-RU"/>
        </a:p>
      </dgm:t>
    </dgm:pt>
    <dgm:pt modelId="{FDFC64D8-A02F-4D91-8040-C891782AA40B}" type="pres">
      <dgm:prSet presAssocID="{C0ECA9CD-3614-42A6-B126-7145DFCCC216}" presName="negativeSpace" presStyleCnt="0"/>
      <dgm:spPr/>
    </dgm:pt>
    <dgm:pt modelId="{20B83115-95D9-4751-BE4A-9A9D88FF331D}" type="pres">
      <dgm:prSet presAssocID="{C0ECA9CD-3614-42A6-B126-7145DFCCC216}" presName="childText" presStyleLbl="conFgAcc1" presStyleIdx="1" presStyleCnt="3" custLinFactNeighborY="29464">
        <dgm:presLayoutVars>
          <dgm:bulletEnabled val="1"/>
        </dgm:presLayoutVars>
      </dgm:prSet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</dgm:pt>
    <dgm:pt modelId="{48908B20-A75B-4749-A2AE-655A1EBDE6C7}" type="pres">
      <dgm:prSet presAssocID="{78ED0909-DF2C-4CDD-9171-09CA120FFD9D}" presName="spaceBetweenRectangles" presStyleCnt="0"/>
      <dgm:spPr/>
    </dgm:pt>
    <dgm:pt modelId="{A2C30E10-3C16-491E-92D5-7FF20B6B0932}" type="pres">
      <dgm:prSet presAssocID="{212E46F2-1ABE-4377-A76F-0761EE114BE2}" presName="parentLin" presStyleCnt="0"/>
      <dgm:spPr/>
    </dgm:pt>
    <dgm:pt modelId="{4D1C142E-55D4-4C8F-BDE8-AE1FE03A0C10}" type="pres">
      <dgm:prSet presAssocID="{212E46F2-1ABE-4377-A76F-0761EE114BE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096A999-D9AE-4E93-898B-28DE4D9DEB66}" type="pres">
      <dgm:prSet presAssocID="{212E46F2-1ABE-4377-A76F-0761EE114BE2}" presName="parentText" presStyleLbl="node1" presStyleIdx="2" presStyleCnt="3" custScaleX="109811" custScaleY="160911" custLinFactX="-1240" custLinFactNeighborX="-100000" custLinFactNeighborY="8495">
        <dgm:presLayoutVars>
          <dgm:chMax val="0"/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ru-RU"/>
        </a:p>
      </dgm:t>
    </dgm:pt>
    <dgm:pt modelId="{B4F77505-283A-48D5-81A7-CBF35FDD0C28}" type="pres">
      <dgm:prSet presAssocID="{212E46F2-1ABE-4377-A76F-0761EE114BE2}" presName="negativeSpace" presStyleCnt="0"/>
      <dgm:spPr/>
    </dgm:pt>
    <dgm:pt modelId="{10919883-3D51-48D5-A0DD-831D384E0414}" type="pres">
      <dgm:prSet presAssocID="{212E46F2-1ABE-4377-A76F-0761EE114BE2}" presName="childText" presStyleLbl="conFgAcc1" presStyleIdx="2" presStyleCnt="3">
        <dgm:presLayoutVars>
          <dgm:bulletEnabled val="1"/>
        </dgm:presLayoutVars>
      </dgm:prSet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</dgm:pt>
  </dgm:ptLst>
  <dgm:cxnLst>
    <dgm:cxn modelId="{571E4B23-7134-4CC2-A88C-002F111CDC9A}" srcId="{D77CEB03-5085-40F7-A0D0-67D6234E070B}" destId="{C0ECA9CD-3614-42A6-B126-7145DFCCC216}" srcOrd="1" destOrd="0" parTransId="{35D6C726-EC3F-460B-8E7B-EBB6EFC029CA}" sibTransId="{78ED0909-DF2C-4CDD-9171-09CA120FFD9D}"/>
    <dgm:cxn modelId="{0C86498F-3560-4DC7-BA95-87209BEF6D6C}" type="presOf" srcId="{C0ECA9CD-3614-42A6-B126-7145DFCCC216}" destId="{72072D6A-8553-4F53-BB0D-1A83999A50EC}" srcOrd="1" destOrd="0" presId="urn:microsoft.com/office/officeart/2005/8/layout/list1"/>
    <dgm:cxn modelId="{85A3201B-621A-4034-B8C9-DFF10C30ACBB}" type="presOf" srcId="{212E46F2-1ABE-4377-A76F-0761EE114BE2}" destId="{B096A999-D9AE-4E93-898B-28DE4D9DEB66}" srcOrd="1" destOrd="0" presId="urn:microsoft.com/office/officeart/2005/8/layout/list1"/>
    <dgm:cxn modelId="{C4AF96EB-2259-4541-B62F-D1900FE7051C}" type="presOf" srcId="{D77CEB03-5085-40F7-A0D0-67D6234E070B}" destId="{8D0E36DC-E483-495C-931C-F7186EE64D0F}" srcOrd="0" destOrd="0" presId="urn:microsoft.com/office/officeart/2005/8/layout/list1"/>
    <dgm:cxn modelId="{96D0DFFD-C71C-45EF-959A-2CF78DF28F7D}" srcId="{D77CEB03-5085-40F7-A0D0-67D6234E070B}" destId="{D25909CB-018F-4155-9D1D-B2F954E0CB56}" srcOrd="0" destOrd="0" parTransId="{74F21182-ECEE-441B-9A86-C2E0F82A0C46}" sibTransId="{FF66A139-3102-4BDE-ADED-5F4F80E496A1}"/>
    <dgm:cxn modelId="{B1D7F38A-C276-49B8-87FB-B3A7D702C4DD}" type="presOf" srcId="{D25909CB-018F-4155-9D1D-B2F954E0CB56}" destId="{453B2456-3EF2-45EF-B6F9-823E1196D0E1}" srcOrd="1" destOrd="0" presId="urn:microsoft.com/office/officeart/2005/8/layout/list1"/>
    <dgm:cxn modelId="{51CD156C-1E4C-495C-8893-A2B24607EEB0}" srcId="{D77CEB03-5085-40F7-A0D0-67D6234E070B}" destId="{212E46F2-1ABE-4377-A76F-0761EE114BE2}" srcOrd="2" destOrd="0" parTransId="{9AB025B4-9A3A-450B-835E-E7877844AA67}" sibTransId="{A421B8F0-79DD-43B9-B92C-A93EFDE13D5C}"/>
    <dgm:cxn modelId="{2622D8F6-A727-4BBF-98F5-3AB65185B574}" type="presOf" srcId="{D25909CB-018F-4155-9D1D-B2F954E0CB56}" destId="{E37BE567-8356-499A-939A-7A1E901688B0}" srcOrd="0" destOrd="0" presId="urn:microsoft.com/office/officeart/2005/8/layout/list1"/>
    <dgm:cxn modelId="{F894A956-9DB0-4485-8891-FF1C81CD6F94}" type="presOf" srcId="{212E46F2-1ABE-4377-A76F-0761EE114BE2}" destId="{4D1C142E-55D4-4C8F-BDE8-AE1FE03A0C10}" srcOrd="0" destOrd="0" presId="urn:microsoft.com/office/officeart/2005/8/layout/list1"/>
    <dgm:cxn modelId="{10E3C160-9AF4-4ACF-A45F-44DD0F117E28}" type="presOf" srcId="{C0ECA9CD-3614-42A6-B126-7145DFCCC216}" destId="{8A847209-6E7C-4ADC-81F6-62EC2E7DF5A3}" srcOrd="0" destOrd="0" presId="urn:microsoft.com/office/officeart/2005/8/layout/list1"/>
    <dgm:cxn modelId="{17758110-FDEC-4826-A198-1E8DD4C59D66}" type="presParOf" srcId="{8D0E36DC-E483-495C-931C-F7186EE64D0F}" destId="{DB1CE29A-D96C-4A93-9E5A-F900FE1CBF73}" srcOrd="0" destOrd="0" presId="urn:microsoft.com/office/officeart/2005/8/layout/list1"/>
    <dgm:cxn modelId="{4B60775A-1548-4093-A26F-DA32A0A7ED47}" type="presParOf" srcId="{DB1CE29A-D96C-4A93-9E5A-F900FE1CBF73}" destId="{E37BE567-8356-499A-939A-7A1E901688B0}" srcOrd="0" destOrd="0" presId="urn:microsoft.com/office/officeart/2005/8/layout/list1"/>
    <dgm:cxn modelId="{C4A40529-54DE-46BD-A9CD-307A19F5E137}" type="presParOf" srcId="{DB1CE29A-D96C-4A93-9E5A-F900FE1CBF73}" destId="{453B2456-3EF2-45EF-B6F9-823E1196D0E1}" srcOrd="1" destOrd="0" presId="urn:microsoft.com/office/officeart/2005/8/layout/list1"/>
    <dgm:cxn modelId="{DE749256-B56C-40BC-9332-C40A4BA11272}" type="presParOf" srcId="{8D0E36DC-E483-495C-931C-F7186EE64D0F}" destId="{FEF169DE-CE4E-43E5-AAFD-E070FCDFEFCB}" srcOrd="1" destOrd="0" presId="urn:microsoft.com/office/officeart/2005/8/layout/list1"/>
    <dgm:cxn modelId="{CFECE163-915F-4160-A20F-040D9C9C3EFF}" type="presParOf" srcId="{8D0E36DC-E483-495C-931C-F7186EE64D0F}" destId="{F495465C-1FDE-45A1-9238-5D77422E7687}" srcOrd="2" destOrd="0" presId="urn:microsoft.com/office/officeart/2005/8/layout/list1"/>
    <dgm:cxn modelId="{26AC49BC-9A26-4498-8CB6-10513CD2E9B1}" type="presParOf" srcId="{8D0E36DC-E483-495C-931C-F7186EE64D0F}" destId="{1AABA883-78BF-4F7C-B98D-8ECB2629066F}" srcOrd="3" destOrd="0" presId="urn:microsoft.com/office/officeart/2005/8/layout/list1"/>
    <dgm:cxn modelId="{DA5979E4-9B2C-4E59-AD29-EE9BCD8D69D8}" type="presParOf" srcId="{8D0E36DC-E483-495C-931C-F7186EE64D0F}" destId="{6C99BB50-D821-4591-9E0D-1FA118006BCC}" srcOrd="4" destOrd="0" presId="urn:microsoft.com/office/officeart/2005/8/layout/list1"/>
    <dgm:cxn modelId="{471159FF-4EC9-4F6D-B9FC-121625CFB67F}" type="presParOf" srcId="{6C99BB50-D821-4591-9E0D-1FA118006BCC}" destId="{8A847209-6E7C-4ADC-81F6-62EC2E7DF5A3}" srcOrd="0" destOrd="0" presId="urn:microsoft.com/office/officeart/2005/8/layout/list1"/>
    <dgm:cxn modelId="{5B044221-2EAB-4BA9-8330-337913C7FFD3}" type="presParOf" srcId="{6C99BB50-D821-4591-9E0D-1FA118006BCC}" destId="{72072D6A-8553-4F53-BB0D-1A83999A50EC}" srcOrd="1" destOrd="0" presId="urn:microsoft.com/office/officeart/2005/8/layout/list1"/>
    <dgm:cxn modelId="{9F87D915-C3C7-47A4-8C69-6454FBECE331}" type="presParOf" srcId="{8D0E36DC-E483-495C-931C-F7186EE64D0F}" destId="{FDFC64D8-A02F-4D91-8040-C891782AA40B}" srcOrd="5" destOrd="0" presId="urn:microsoft.com/office/officeart/2005/8/layout/list1"/>
    <dgm:cxn modelId="{754D130A-9930-41D2-AAD8-FDF2FDB5390B}" type="presParOf" srcId="{8D0E36DC-E483-495C-931C-F7186EE64D0F}" destId="{20B83115-95D9-4751-BE4A-9A9D88FF331D}" srcOrd="6" destOrd="0" presId="urn:microsoft.com/office/officeart/2005/8/layout/list1"/>
    <dgm:cxn modelId="{18A03D9C-B925-4A30-A6F6-FABB68588577}" type="presParOf" srcId="{8D0E36DC-E483-495C-931C-F7186EE64D0F}" destId="{48908B20-A75B-4749-A2AE-655A1EBDE6C7}" srcOrd="7" destOrd="0" presId="urn:microsoft.com/office/officeart/2005/8/layout/list1"/>
    <dgm:cxn modelId="{DBE7BEAF-B522-46D9-BD86-D62DAFEC07DC}" type="presParOf" srcId="{8D0E36DC-E483-495C-931C-F7186EE64D0F}" destId="{A2C30E10-3C16-491E-92D5-7FF20B6B0932}" srcOrd="8" destOrd="0" presId="urn:microsoft.com/office/officeart/2005/8/layout/list1"/>
    <dgm:cxn modelId="{431FD686-EA5B-4568-8D4B-FE5F086EB22C}" type="presParOf" srcId="{A2C30E10-3C16-491E-92D5-7FF20B6B0932}" destId="{4D1C142E-55D4-4C8F-BDE8-AE1FE03A0C10}" srcOrd="0" destOrd="0" presId="urn:microsoft.com/office/officeart/2005/8/layout/list1"/>
    <dgm:cxn modelId="{3F81106A-F0BC-4678-B870-CC31989296E3}" type="presParOf" srcId="{A2C30E10-3C16-491E-92D5-7FF20B6B0932}" destId="{B096A999-D9AE-4E93-898B-28DE4D9DEB66}" srcOrd="1" destOrd="0" presId="urn:microsoft.com/office/officeart/2005/8/layout/list1"/>
    <dgm:cxn modelId="{CA15AB67-7DDA-41DA-A67B-F22273896A3E}" type="presParOf" srcId="{8D0E36DC-E483-495C-931C-F7186EE64D0F}" destId="{B4F77505-283A-48D5-81A7-CBF35FDD0C28}" srcOrd="9" destOrd="0" presId="urn:microsoft.com/office/officeart/2005/8/layout/list1"/>
    <dgm:cxn modelId="{006FAF59-C7E3-4BE0-B9FF-AE033EA2A882}" type="presParOf" srcId="{8D0E36DC-E483-495C-931C-F7186EE64D0F}" destId="{10919883-3D51-48D5-A0DD-831D384E0414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B4F6F-6F4F-4E55-9A1A-7254E01483C5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E1EA0-158E-45F9-8D18-40C09CAEBF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2000232" y="1142984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0" cap="rnd">
            <a:noFill/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В кружева будто одеты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Деревья, кусты, провода.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И кажется сказкою это,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А в сущности – только вода.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Безбрежная ширь океана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И тихая заводь пруда,  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Струя водопада и брызги фонтана,</a:t>
            </a:r>
            <a:b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/>
                </a:solidFill>
                <a:latin typeface="Monotype Corsiva" pitchFamily="66" charset="0"/>
              </a:rPr>
              <a:t>И все это – только вода</a:t>
            </a:r>
            <a:r>
              <a:rPr lang="ru-RU" sz="4000" dirty="0" smtClean="0">
                <a:solidFill>
                  <a:schemeClr val="bg2"/>
                </a:solidFill>
              </a:rPr>
              <a:t>.</a:t>
            </a:r>
            <a:endParaRPr lang="ru-RU" dirty="0"/>
          </a:p>
        </p:txBody>
      </p:sp>
      <p:pic>
        <p:nvPicPr>
          <p:cNvPr id="3" name="Picture 2" descr="C:\Documents and Settings\Катя\Рабочий стол\пппп\1244623905_kartinka290-bff6aeb6a13b8456aea0f93b9a24c3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822041"/>
            <a:ext cx="2714612" cy="2035959"/>
          </a:xfrm>
          <a:prstGeom prst="rect">
            <a:avLst/>
          </a:prstGeom>
          <a:noFill/>
        </p:spPr>
      </p:pic>
      <p:pic>
        <p:nvPicPr>
          <p:cNvPr id="4" name="Picture 7" descr="C:\Documents and Settings\Катя\Рабочий стол\пппп\vmzovz_co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035959"/>
          </a:xfrm>
          <a:prstGeom prst="rect">
            <a:avLst/>
          </a:prstGeom>
          <a:noFill/>
        </p:spPr>
      </p:pic>
      <p:pic>
        <p:nvPicPr>
          <p:cNvPr id="5" name="Picture 5" descr="C:\Documents and Settings\Катя\Рабочий стол\пппп\пруд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22492"/>
            <a:ext cx="2857488" cy="2135508"/>
          </a:xfrm>
          <a:prstGeom prst="rect">
            <a:avLst/>
          </a:prstGeom>
          <a:noFill/>
        </p:spPr>
      </p:pic>
      <p:pic>
        <p:nvPicPr>
          <p:cNvPr id="6" name="Picture 4" descr="C:\Documents and Settings\Катя\Рабочий стол\пппп\1244623865_ocea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952739" cy="221455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2000232" y="1142984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ГИДРОСФЕРА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Выгнутая влево стрелка 18"/>
          <p:cNvSpPr/>
          <p:nvPr/>
        </p:nvSpPr>
        <p:spPr>
          <a:xfrm>
            <a:off x="1000100" y="1357298"/>
            <a:ext cx="1928826" cy="41434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1714480" y="1285860"/>
            <a:ext cx="1928826" cy="31432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2143108" y="1357298"/>
            <a:ext cx="1500198" cy="1071570"/>
          </a:xfrm>
          <a:prstGeom prst="curvedRightArrow">
            <a:avLst>
              <a:gd name="adj1" fmla="val 25000"/>
              <a:gd name="adj2" fmla="val 4161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3" grpId="3">
        <p:bldAsOne/>
      </p:bldGraphic>
      <p:bldP spid="19" grpId="0" animBg="1"/>
      <p:bldP spid="18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2000232" y="1142984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Тема:«Просторы  </a:t>
            </a:r>
            <a:r>
              <a:rPr lang="ru-RU" sz="5400" dirty="0">
                <a:latin typeface="Monotype Corsiva" pitchFamily="66" charset="0"/>
              </a:rPr>
              <a:t>Мирового  океана». 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643998" cy="507209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Monotype Corsiva" pitchFamily="66" charset="0"/>
              </a:rPr>
              <a:t>Части 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Мирового океана</a:t>
            </a:r>
          </a:p>
          <a:p>
            <a:pPr algn="l"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Monotype Corsiva" pitchFamily="66" charset="0"/>
              </a:rPr>
              <a:t>Палитра 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океана</a:t>
            </a:r>
          </a:p>
          <a:p>
            <a:pPr algn="l"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Отголоски  </a:t>
            </a:r>
            <a:r>
              <a:rPr lang="ru-RU" sz="4400" b="1" dirty="0">
                <a:solidFill>
                  <a:srgbClr val="002060"/>
                </a:solidFill>
                <a:latin typeface="Monotype Corsiva" pitchFamily="66" charset="0"/>
              </a:rPr>
              <a:t>путешествий  и  открытий</a:t>
            </a:r>
          </a:p>
          <a:p>
            <a:pPr algn="l"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Ботанические  </a:t>
            </a:r>
            <a:r>
              <a:rPr lang="ru-RU" sz="4400" b="1" dirty="0">
                <a:solidFill>
                  <a:srgbClr val="002060"/>
                </a:solidFill>
                <a:latin typeface="Monotype Corsiva" pitchFamily="66" charset="0"/>
              </a:rPr>
              <a:t>щедрости  и 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зоологические рассказы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44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Почему  </a:t>
            </a:r>
            <a:r>
              <a:rPr lang="ru-RU" sz="4400" b="1" dirty="0">
                <a:solidFill>
                  <a:srgbClr val="002060"/>
                </a:solidFill>
                <a:latin typeface="Monotype Corsiva" pitchFamily="66" charset="0"/>
              </a:rPr>
              <a:t>так  звать  и  величать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2238451" y="1058054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0" cap="rnd">
            <a:noFill/>
          </a:ln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Части гидросферы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Участки океана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596" y="2317727"/>
            <a:ext cx="4040188" cy="454027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Море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Пролив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 Залив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latin typeface="Monotype Corsiva" pitchFamily="66" charset="0"/>
              </a:rPr>
              <a:t>У</a:t>
            </a:r>
            <a:r>
              <a:rPr lang="ru-RU" sz="4800" dirty="0" smtClean="0">
                <a:latin typeface="Monotype Corsiva" pitchFamily="66" charset="0"/>
              </a:rPr>
              <a:t>частки  суши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68835"/>
          </a:xfrm>
        </p:spPr>
        <p:txBody>
          <a:bodyPr>
            <a:noAutofit/>
          </a:bodyPr>
          <a:lstStyle/>
          <a:p>
            <a:endParaRPr lang="ru-RU" sz="3600" b="1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Архипелаг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r>
              <a:rPr lang="ru-RU" sz="3600" b="1" dirty="0">
                <a:latin typeface="Monotype Corsiva" pitchFamily="66" charset="0"/>
              </a:rPr>
              <a:t>О</a:t>
            </a:r>
            <a:r>
              <a:rPr lang="ru-RU" sz="3600" b="1" dirty="0" smtClean="0">
                <a:latin typeface="Monotype Corsiva" pitchFamily="66" charset="0"/>
              </a:rPr>
              <a:t>с т ров 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r>
              <a:rPr lang="ru-RU" sz="3600" b="1" dirty="0" smtClean="0">
                <a:latin typeface="Monotype Corsiva" pitchFamily="66" charset="0"/>
              </a:rPr>
              <a:t>Полуостров 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2285984" y="1928802"/>
            <a:ext cx="1500198" cy="3000396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2071670" y="1928802"/>
            <a:ext cx="1928826" cy="4643470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2000232" y="1928802"/>
            <a:ext cx="857256" cy="1571636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7072330" y="1928802"/>
            <a:ext cx="1857388" cy="4572032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6715140" y="1928802"/>
            <a:ext cx="1500198" cy="3000396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000892" y="2000240"/>
            <a:ext cx="785818" cy="1285884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 build="p"/>
      <p:bldP spid="12" grpId="0" animBg="1"/>
      <p:bldP spid="13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2381328" y="799286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6" name="Picture 8" descr="C:\Documents and Settings\Катя\Рабочий стол\Магелла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214818"/>
            <a:ext cx="2143140" cy="2512646"/>
          </a:xfrm>
          <a:prstGeom prst="rect">
            <a:avLst/>
          </a:prstGeom>
          <a:noFill/>
        </p:spPr>
      </p:pic>
      <p:pic>
        <p:nvPicPr>
          <p:cNvPr id="2057" name="Picture 9" descr="C:\Documents and Settings\Катя\Рабочий стол\тасман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071942"/>
            <a:ext cx="2037058" cy="2500330"/>
          </a:xfrm>
          <a:prstGeom prst="rect">
            <a:avLst/>
          </a:prstGeom>
          <a:noFill/>
        </p:spPr>
      </p:pic>
      <p:pic>
        <p:nvPicPr>
          <p:cNvPr id="2059" name="Picture 11" descr="C:\Documents and Settings\Катя\Рабочий стол\гудзон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357298"/>
            <a:ext cx="1928794" cy="2289316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pPr algn="l"/>
            <a:r>
              <a:rPr lang="ru-RU" sz="5400" b="1" dirty="0" smtClean="0">
                <a:latin typeface="Monotype Corsiva" pitchFamily="66" charset="0"/>
              </a:rPr>
              <a:t>Участники  дальних плаваний 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714355"/>
            <a:ext cx="3328982" cy="64294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Г. Гудзон</a:t>
            </a:r>
            <a:endParaRPr lang="ru-RU" sz="36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57200" y="3643314"/>
            <a:ext cx="4329114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     </a:t>
            </a:r>
            <a:r>
              <a:rPr lang="ru-RU" sz="4000" b="1" dirty="0" smtClean="0">
                <a:latin typeface="Monotype Corsiva" pitchFamily="66" charset="0"/>
              </a:rPr>
              <a:t>Ф. Магеллан                         </a:t>
            </a:r>
            <a:endParaRPr lang="ru-RU" sz="40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000496" y="714357"/>
            <a:ext cx="4686305" cy="57150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В. Беринг</a:t>
            </a: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3428999"/>
            <a:ext cx="4498975" cy="71438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</a:t>
            </a:r>
            <a:endParaRPr lang="ru-RU" sz="48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                                                                          </a:t>
            </a:r>
            <a:r>
              <a:rPr lang="ru-RU" sz="16000" b="1" dirty="0" smtClean="0">
                <a:latin typeface="Monotype Corsiva" pitchFamily="66" charset="0"/>
              </a:rPr>
              <a:t>А. Тасман </a:t>
            </a:r>
            <a:endParaRPr lang="ru-RU" sz="16000" b="1" dirty="0">
              <a:latin typeface="Monotype Corsiva" pitchFamily="66" charset="0"/>
            </a:endParaRPr>
          </a:p>
        </p:txBody>
      </p:sp>
      <p:pic>
        <p:nvPicPr>
          <p:cNvPr id="12" name="Picture 7" descr="C:\Documents and Settings\Катя\Рабочий стол\Беринг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1285860"/>
            <a:ext cx="1785950" cy="23200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1952700" y="1058054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214291"/>
            <a:ext cx="4040188" cy="571504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     Ф.Дрейк</a:t>
            </a:r>
            <a:endParaRPr lang="ru-RU" sz="44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3643314"/>
            <a:ext cx="4040188" cy="50006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643570" y="214291"/>
            <a:ext cx="3043230" cy="642941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                                   </a:t>
            </a: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endParaRPr lang="ru-RU" sz="4400" dirty="0" smtClean="0">
              <a:latin typeface="Monotype Corsiva" pitchFamily="66" charset="0"/>
            </a:endParaRPr>
          </a:p>
          <a:p>
            <a:r>
              <a:rPr lang="ru-RU" sz="4400" dirty="0" smtClean="0">
                <a:latin typeface="Monotype Corsiva" pitchFamily="66" charset="0"/>
              </a:rPr>
              <a:t>Д.Лаптев</a:t>
            </a:r>
            <a:endParaRPr lang="ru-RU" sz="4400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643570" y="3643314"/>
            <a:ext cx="1857388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atin typeface="Monotype Corsiva" pitchFamily="66" charset="0"/>
              </a:rPr>
              <a:t>Д. Басс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4" name="Picture 12" descr="C:\Documents and Settings\Катя\Рабочий стол\дмитрий лаптев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857232"/>
            <a:ext cx="2071702" cy="2441610"/>
          </a:xfrm>
          <a:prstGeom prst="rect">
            <a:avLst/>
          </a:prstGeom>
          <a:noFill/>
        </p:spPr>
      </p:pic>
      <p:pic>
        <p:nvPicPr>
          <p:cNvPr id="5" name="Picture 10" descr="C:\Documents and Settings\Катя\Рабочий стол\дрей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85794"/>
            <a:ext cx="2000264" cy="250032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664371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b="1" dirty="0" smtClean="0">
                <a:latin typeface="Monotype Corsiva" pitchFamily="66" charset="0"/>
              </a:rPr>
              <a:t>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Documents and Settings\Катя\Рабочий стол\Басс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252769"/>
            <a:ext cx="2891897" cy="36052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1952698" y="1200906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"/>
            <a:ext cx="4040188" cy="71435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Живой организм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571480"/>
            <a:ext cx="4143372" cy="61436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Водоросли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собака 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коралловые  полипы </a:t>
            </a:r>
          </a:p>
          <a:p>
            <a:pPr marL="457200" indent="-457200"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черепаха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041775" cy="71435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Природный объект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929190" y="642918"/>
            <a:ext cx="4214810" cy="621508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Канарские  острова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Большой  барьерный  риф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Саргассово  море</a:t>
            </a:r>
          </a:p>
          <a:p>
            <a:pPr>
              <a:buNone/>
            </a:pPr>
            <a:endParaRPr lang="ru-RU" sz="3600" b="1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latin typeface="Monotype Corsiva" pitchFamily="66" charset="0"/>
              </a:rPr>
              <a:t>остров  Галапагос</a:t>
            </a:r>
            <a:br>
              <a:rPr lang="ru-RU" sz="3600" b="1" dirty="0" smtClean="0">
                <a:latin typeface="Monotype Corsiva" pitchFamily="66" charset="0"/>
              </a:rPr>
            </a:b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апля 6"/>
          <p:cNvSpPr/>
          <p:nvPr/>
        </p:nvSpPr>
        <p:spPr>
          <a:xfrm rot="19015878">
            <a:off x="2000232" y="1142984"/>
            <a:ext cx="5072098" cy="5000660"/>
          </a:xfrm>
          <a:prstGeom prst="teardrop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</a:gradFill>
          <a:ln w="0" cap="sq">
            <a:bevel/>
          </a:ln>
          <a:scene3d>
            <a:camera prst="orthographicFront"/>
            <a:lightRig rig="twoPt" dir="t"/>
          </a:scene3d>
          <a:sp3d extrusionH="76200" contourW="12700" prstMaterial="dkEdge">
            <a:bevelB w="152400" h="101600"/>
            <a:extrusionClr>
              <a:schemeClr val="bg2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786321"/>
          </a:xfrm>
          <a:ln w="0" cap="rnd"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latin typeface="Monotype Corsiva" pitchFamily="66" charset="0"/>
              </a:rPr>
              <a:t>Провести сопоставление: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1.«Остров  контрастов», 2.«Геркулесовы  столбы»,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3.«Зеленая  страна»,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4.«Жемчужина  Индийского  океана»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endParaRPr lang="ru-RU" b="1" dirty="0">
              <a:latin typeface="Monotype Corsiva" pitchFamily="66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9144000" cy="135732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( Исландия, Гренландия, Шри – Ланка, Гибралтарский  пролив)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115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 кружева будто одеты Деревья, кусты, провода. И кажется сказкою это, А в сущности – только вода. Безбрежная ширь океана И тихая заводь пруда,   Струя водопада и брызги фонтана, И все это – только вода.</vt:lpstr>
      <vt:lpstr>ГИДРОСФЕРА</vt:lpstr>
      <vt:lpstr>Тема:«Просторы  Мирового  океана». </vt:lpstr>
      <vt:lpstr>Части гидросферы</vt:lpstr>
      <vt:lpstr>Участники  дальних плаваний </vt:lpstr>
      <vt:lpstr>Слайд 6</vt:lpstr>
      <vt:lpstr>Слайд 7</vt:lpstr>
      <vt:lpstr>  Провести сопоставление:  1.«Остров  контрастов», 2.«Геркулесовы  столбы»,  3.«Зеленая  страна»,  4.«Жемчужина  Индийского  океана»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94</cp:revision>
  <dcterms:created xsi:type="dcterms:W3CDTF">2009-10-15T19:43:18Z</dcterms:created>
  <dcterms:modified xsi:type="dcterms:W3CDTF">2009-11-29T14:29:04Z</dcterms:modified>
</cp:coreProperties>
</file>