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1BA5-99B7-49BD-8C84-AD1E4395309E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B9E8B-692A-41D7-AC07-F2C43E2E8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audio" Target="file:///C:\WINDOWS\Media\tada.wav" TargetMode="Externa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адио мая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14290"/>
            <a:ext cx="2714644" cy="214314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14414" y="2500306"/>
            <a:ext cx="7231467" cy="156966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threePt" dir="t"/>
            </a:scene3d>
            <a:sp3d extrusionH="57150" prstMaterial="softEdge">
              <a:bevelT w="38100" h="38100"/>
              <a:bevelB w="82550" h="38100" prst="coolSlant"/>
            </a:sp3d>
          </a:bodyPr>
          <a:lstStyle/>
          <a:p>
            <a:pPr algn="ctr"/>
            <a:r>
              <a:rPr lang="en-US" sz="9600" b="1" spc="200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MASS MEDIA</a:t>
            </a:r>
            <a:endParaRPr lang="ru-RU" sz="9600" b="1" spc="200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4" name="Рисунок 3" descr="газет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285728"/>
            <a:ext cx="2286000" cy="2136139"/>
          </a:xfrm>
          <a:prstGeom prst="rect">
            <a:avLst/>
          </a:prstGeom>
        </p:spPr>
      </p:pic>
      <p:pic>
        <p:nvPicPr>
          <p:cNvPr id="5" name="Рисунок 4" descr="DSC008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4143380"/>
            <a:ext cx="2357454" cy="2500330"/>
          </a:xfrm>
          <a:prstGeom prst="rect">
            <a:avLst/>
          </a:prstGeom>
        </p:spPr>
      </p:pic>
      <p:pic>
        <p:nvPicPr>
          <p:cNvPr id="6" name="Рисунок 5" descr="DSC0082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4357694"/>
            <a:ext cx="2571769" cy="228601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3643306" y="1714488"/>
            <a:ext cx="1857375" cy="3997325"/>
            <a:chOff x="2295" y="901"/>
            <a:chExt cx="1170" cy="2518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295" y="901"/>
              <a:ext cx="1170" cy="2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297" y="1096"/>
              <a:ext cx="1167" cy="2323"/>
              <a:chOff x="2297" y="1096"/>
              <a:chExt cx="1167" cy="2323"/>
            </a:xfrm>
          </p:grpSpPr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2669" y="1226"/>
                <a:ext cx="457" cy="507"/>
              </a:xfrm>
              <a:custGeom>
                <a:avLst/>
                <a:gdLst/>
                <a:ahLst/>
                <a:cxnLst>
                  <a:cxn ang="0">
                    <a:pos x="238" y="117"/>
                  </a:cxn>
                  <a:cxn ang="0">
                    <a:pos x="198" y="65"/>
                  </a:cxn>
                  <a:cxn ang="0">
                    <a:pos x="142" y="26"/>
                  </a:cxn>
                  <a:cxn ang="0">
                    <a:pos x="92" y="0"/>
                  </a:cxn>
                  <a:cxn ang="0">
                    <a:pos x="52" y="7"/>
                  </a:cxn>
                  <a:cxn ang="0">
                    <a:pos x="23" y="36"/>
                  </a:cxn>
                  <a:cxn ang="0">
                    <a:pos x="0" y="124"/>
                  </a:cxn>
                  <a:cxn ang="0">
                    <a:pos x="9" y="225"/>
                  </a:cxn>
                  <a:cxn ang="0">
                    <a:pos x="33" y="322"/>
                  </a:cxn>
                  <a:cxn ang="0">
                    <a:pos x="59" y="397"/>
                  </a:cxn>
                  <a:cxn ang="0">
                    <a:pos x="109" y="475"/>
                  </a:cxn>
                  <a:cxn ang="0">
                    <a:pos x="152" y="507"/>
                  </a:cxn>
                  <a:cxn ang="0">
                    <a:pos x="211" y="507"/>
                  </a:cxn>
                  <a:cxn ang="0">
                    <a:pos x="271" y="485"/>
                  </a:cxn>
                  <a:cxn ang="0">
                    <a:pos x="301" y="429"/>
                  </a:cxn>
                  <a:cxn ang="0">
                    <a:pos x="317" y="358"/>
                  </a:cxn>
                  <a:cxn ang="0">
                    <a:pos x="311" y="270"/>
                  </a:cxn>
                  <a:cxn ang="0">
                    <a:pos x="450" y="280"/>
                  </a:cxn>
                  <a:cxn ang="0">
                    <a:pos x="457" y="241"/>
                  </a:cxn>
                  <a:cxn ang="0">
                    <a:pos x="298" y="225"/>
                  </a:cxn>
                  <a:cxn ang="0">
                    <a:pos x="258" y="134"/>
                  </a:cxn>
                  <a:cxn ang="0">
                    <a:pos x="238" y="117"/>
                  </a:cxn>
                </a:cxnLst>
                <a:rect l="0" t="0" r="r" b="b"/>
                <a:pathLst>
                  <a:path w="457" h="507">
                    <a:moveTo>
                      <a:pt x="238" y="117"/>
                    </a:moveTo>
                    <a:lnTo>
                      <a:pt x="198" y="65"/>
                    </a:lnTo>
                    <a:lnTo>
                      <a:pt x="142" y="26"/>
                    </a:lnTo>
                    <a:lnTo>
                      <a:pt x="92" y="0"/>
                    </a:lnTo>
                    <a:lnTo>
                      <a:pt x="52" y="7"/>
                    </a:lnTo>
                    <a:lnTo>
                      <a:pt x="23" y="36"/>
                    </a:lnTo>
                    <a:lnTo>
                      <a:pt x="0" y="124"/>
                    </a:lnTo>
                    <a:lnTo>
                      <a:pt x="9" y="225"/>
                    </a:lnTo>
                    <a:lnTo>
                      <a:pt x="33" y="322"/>
                    </a:lnTo>
                    <a:lnTo>
                      <a:pt x="59" y="397"/>
                    </a:lnTo>
                    <a:lnTo>
                      <a:pt x="109" y="475"/>
                    </a:lnTo>
                    <a:lnTo>
                      <a:pt x="152" y="507"/>
                    </a:lnTo>
                    <a:lnTo>
                      <a:pt x="211" y="507"/>
                    </a:lnTo>
                    <a:lnTo>
                      <a:pt x="271" y="485"/>
                    </a:lnTo>
                    <a:lnTo>
                      <a:pt x="301" y="429"/>
                    </a:lnTo>
                    <a:lnTo>
                      <a:pt x="317" y="358"/>
                    </a:lnTo>
                    <a:lnTo>
                      <a:pt x="311" y="270"/>
                    </a:lnTo>
                    <a:lnTo>
                      <a:pt x="450" y="280"/>
                    </a:lnTo>
                    <a:lnTo>
                      <a:pt x="457" y="241"/>
                    </a:lnTo>
                    <a:lnTo>
                      <a:pt x="298" y="225"/>
                    </a:lnTo>
                    <a:lnTo>
                      <a:pt x="258" y="134"/>
                    </a:lnTo>
                    <a:lnTo>
                      <a:pt x="238" y="117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2297" y="1096"/>
                <a:ext cx="526" cy="813"/>
              </a:xfrm>
              <a:custGeom>
                <a:avLst/>
                <a:gdLst/>
                <a:ahLst/>
                <a:cxnLst>
                  <a:cxn ang="0">
                    <a:pos x="307" y="19"/>
                  </a:cxn>
                  <a:cxn ang="0">
                    <a:pos x="373" y="0"/>
                  </a:cxn>
                  <a:cxn ang="0">
                    <a:pos x="426" y="3"/>
                  </a:cxn>
                  <a:cxn ang="0">
                    <a:pos x="466" y="32"/>
                  </a:cxn>
                  <a:cxn ang="0">
                    <a:pos x="493" y="78"/>
                  </a:cxn>
                  <a:cxn ang="0">
                    <a:pos x="483" y="126"/>
                  </a:cxn>
                  <a:cxn ang="0">
                    <a:pos x="446" y="126"/>
                  </a:cxn>
                  <a:cxn ang="0">
                    <a:pos x="456" y="87"/>
                  </a:cxn>
                  <a:cxn ang="0">
                    <a:pos x="426" y="52"/>
                  </a:cxn>
                  <a:cxn ang="0">
                    <a:pos x="397" y="39"/>
                  </a:cxn>
                  <a:cxn ang="0">
                    <a:pos x="347" y="52"/>
                  </a:cxn>
                  <a:cxn ang="0">
                    <a:pos x="367" y="91"/>
                  </a:cxn>
                  <a:cxn ang="0">
                    <a:pos x="373" y="126"/>
                  </a:cxn>
                  <a:cxn ang="0">
                    <a:pos x="367" y="156"/>
                  </a:cxn>
                  <a:cxn ang="0">
                    <a:pos x="317" y="169"/>
                  </a:cxn>
                  <a:cxn ang="0">
                    <a:pos x="264" y="159"/>
                  </a:cxn>
                  <a:cxn ang="0">
                    <a:pos x="254" y="136"/>
                  </a:cxn>
                  <a:cxn ang="0">
                    <a:pos x="198" y="198"/>
                  </a:cxn>
                  <a:cxn ang="0">
                    <a:pos x="165" y="266"/>
                  </a:cxn>
                  <a:cxn ang="0">
                    <a:pos x="119" y="354"/>
                  </a:cxn>
                  <a:cxn ang="0">
                    <a:pos x="89" y="432"/>
                  </a:cxn>
                  <a:cxn ang="0">
                    <a:pos x="76" y="507"/>
                  </a:cxn>
                  <a:cxn ang="0">
                    <a:pos x="86" y="546"/>
                  </a:cxn>
                  <a:cxn ang="0">
                    <a:pos x="139" y="595"/>
                  </a:cxn>
                  <a:cxn ang="0">
                    <a:pos x="248" y="637"/>
                  </a:cxn>
                  <a:cxn ang="0">
                    <a:pos x="307" y="656"/>
                  </a:cxn>
                  <a:cxn ang="0">
                    <a:pos x="367" y="666"/>
                  </a:cxn>
                  <a:cxn ang="0">
                    <a:pos x="456" y="702"/>
                  </a:cxn>
                  <a:cxn ang="0">
                    <a:pos x="522" y="725"/>
                  </a:cxn>
                  <a:cxn ang="0">
                    <a:pos x="526" y="770"/>
                  </a:cxn>
                  <a:cxn ang="0">
                    <a:pos x="493" y="803"/>
                  </a:cxn>
                  <a:cxn ang="0">
                    <a:pos x="453" y="813"/>
                  </a:cxn>
                  <a:cxn ang="0">
                    <a:pos x="393" y="783"/>
                  </a:cxn>
                  <a:cxn ang="0">
                    <a:pos x="254" y="712"/>
                  </a:cxn>
                  <a:cxn ang="0">
                    <a:pos x="139" y="663"/>
                  </a:cxn>
                  <a:cxn ang="0">
                    <a:pos x="59" y="608"/>
                  </a:cxn>
                  <a:cxn ang="0">
                    <a:pos x="6" y="559"/>
                  </a:cxn>
                  <a:cxn ang="0">
                    <a:pos x="0" y="500"/>
                  </a:cxn>
                  <a:cxn ang="0">
                    <a:pos x="29" y="422"/>
                  </a:cxn>
                  <a:cxn ang="0">
                    <a:pos x="89" y="305"/>
                  </a:cxn>
                  <a:cxn ang="0">
                    <a:pos x="145" y="208"/>
                  </a:cxn>
                  <a:cxn ang="0">
                    <a:pos x="215" y="107"/>
                  </a:cxn>
                  <a:cxn ang="0">
                    <a:pos x="268" y="48"/>
                  </a:cxn>
                  <a:cxn ang="0">
                    <a:pos x="334" y="19"/>
                  </a:cxn>
                  <a:cxn ang="0">
                    <a:pos x="307" y="19"/>
                  </a:cxn>
                </a:cxnLst>
                <a:rect l="0" t="0" r="r" b="b"/>
                <a:pathLst>
                  <a:path w="526" h="813">
                    <a:moveTo>
                      <a:pt x="307" y="19"/>
                    </a:moveTo>
                    <a:lnTo>
                      <a:pt x="373" y="0"/>
                    </a:lnTo>
                    <a:lnTo>
                      <a:pt x="426" y="3"/>
                    </a:lnTo>
                    <a:lnTo>
                      <a:pt x="466" y="32"/>
                    </a:lnTo>
                    <a:lnTo>
                      <a:pt x="493" y="78"/>
                    </a:lnTo>
                    <a:lnTo>
                      <a:pt x="483" y="126"/>
                    </a:lnTo>
                    <a:lnTo>
                      <a:pt x="446" y="126"/>
                    </a:lnTo>
                    <a:lnTo>
                      <a:pt x="456" y="87"/>
                    </a:lnTo>
                    <a:lnTo>
                      <a:pt x="426" y="52"/>
                    </a:lnTo>
                    <a:lnTo>
                      <a:pt x="397" y="39"/>
                    </a:lnTo>
                    <a:lnTo>
                      <a:pt x="347" y="52"/>
                    </a:lnTo>
                    <a:lnTo>
                      <a:pt x="367" y="91"/>
                    </a:lnTo>
                    <a:lnTo>
                      <a:pt x="373" y="126"/>
                    </a:lnTo>
                    <a:lnTo>
                      <a:pt x="367" y="156"/>
                    </a:lnTo>
                    <a:lnTo>
                      <a:pt x="317" y="169"/>
                    </a:lnTo>
                    <a:lnTo>
                      <a:pt x="264" y="159"/>
                    </a:lnTo>
                    <a:lnTo>
                      <a:pt x="254" y="136"/>
                    </a:lnTo>
                    <a:lnTo>
                      <a:pt x="198" y="198"/>
                    </a:lnTo>
                    <a:lnTo>
                      <a:pt x="165" y="266"/>
                    </a:lnTo>
                    <a:lnTo>
                      <a:pt x="119" y="354"/>
                    </a:lnTo>
                    <a:lnTo>
                      <a:pt x="89" y="432"/>
                    </a:lnTo>
                    <a:lnTo>
                      <a:pt x="76" y="507"/>
                    </a:lnTo>
                    <a:lnTo>
                      <a:pt x="86" y="546"/>
                    </a:lnTo>
                    <a:lnTo>
                      <a:pt x="139" y="595"/>
                    </a:lnTo>
                    <a:lnTo>
                      <a:pt x="248" y="637"/>
                    </a:lnTo>
                    <a:lnTo>
                      <a:pt x="307" y="656"/>
                    </a:lnTo>
                    <a:lnTo>
                      <a:pt x="367" y="666"/>
                    </a:lnTo>
                    <a:lnTo>
                      <a:pt x="456" y="702"/>
                    </a:lnTo>
                    <a:lnTo>
                      <a:pt x="522" y="725"/>
                    </a:lnTo>
                    <a:lnTo>
                      <a:pt x="526" y="770"/>
                    </a:lnTo>
                    <a:lnTo>
                      <a:pt x="493" y="803"/>
                    </a:lnTo>
                    <a:lnTo>
                      <a:pt x="453" y="813"/>
                    </a:lnTo>
                    <a:lnTo>
                      <a:pt x="393" y="783"/>
                    </a:lnTo>
                    <a:lnTo>
                      <a:pt x="254" y="712"/>
                    </a:lnTo>
                    <a:lnTo>
                      <a:pt x="139" y="663"/>
                    </a:lnTo>
                    <a:lnTo>
                      <a:pt x="59" y="608"/>
                    </a:lnTo>
                    <a:lnTo>
                      <a:pt x="6" y="559"/>
                    </a:lnTo>
                    <a:lnTo>
                      <a:pt x="0" y="500"/>
                    </a:lnTo>
                    <a:lnTo>
                      <a:pt x="29" y="422"/>
                    </a:lnTo>
                    <a:lnTo>
                      <a:pt x="89" y="305"/>
                    </a:lnTo>
                    <a:lnTo>
                      <a:pt x="145" y="208"/>
                    </a:lnTo>
                    <a:lnTo>
                      <a:pt x="215" y="107"/>
                    </a:lnTo>
                    <a:lnTo>
                      <a:pt x="268" y="48"/>
                    </a:lnTo>
                    <a:lnTo>
                      <a:pt x="334" y="19"/>
                    </a:lnTo>
                    <a:lnTo>
                      <a:pt x="307" y="19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2793" y="1770"/>
                <a:ext cx="275" cy="764"/>
              </a:xfrm>
              <a:custGeom>
                <a:avLst/>
                <a:gdLst/>
                <a:ahLst/>
                <a:cxnLst>
                  <a:cxn ang="0">
                    <a:pos x="17" y="59"/>
                  </a:cxn>
                  <a:cxn ang="0">
                    <a:pos x="27" y="20"/>
                  </a:cxn>
                  <a:cxn ang="0">
                    <a:pos x="70" y="0"/>
                  </a:cxn>
                  <a:cxn ang="0">
                    <a:pos x="109" y="0"/>
                  </a:cxn>
                  <a:cxn ang="0">
                    <a:pos x="159" y="29"/>
                  </a:cxn>
                  <a:cxn ang="0">
                    <a:pos x="206" y="98"/>
                  </a:cxn>
                  <a:cxn ang="0">
                    <a:pos x="239" y="169"/>
                  </a:cxn>
                  <a:cxn ang="0">
                    <a:pos x="255" y="266"/>
                  </a:cxn>
                  <a:cxn ang="0">
                    <a:pos x="269" y="380"/>
                  </a:cxn>
                  <a:cxn ang="0">
                    <a:pos x="275" y="491"/>
                  </a:cxn>
                  <a:cxn ang="0">
                    <a:pos x="275" y="634"/>
                  </a:cxn>
                  <a:cxn ang="0">
                    <a:pos x="255" y="722"/>
                  </a:cxn>
                  <a:cxn ang="0">
                    <a:pos x="219" y="754"/>
                  </a:cxn>
                  <a:cxn ang="0">
                    <a:pos x="156" y="764"/>
                  </a:cxn>
                  <a:cxn ang="0">
                    <a:pos x="90" y="761"/>
                  </a:cxn>
                  <a:cxn ang="0">
                    <a:pos x="56" y="722"/>
                  </a:cxn>
                  <a:cxn ang="0">
                    <a:pos x="37" y="654"/>
                  </a:cxn>
                  <a:cxn ang="0">
                    <a:pos x="20" y="586"/>
                  </a:cxn>
                  <a:cxn ang="0">
                    <a:pos x="7" y="462"/>
                  </a:cxn>
                  <a:cxn ang="0">
                    <a:pos x="0" y="322"/>
                  </a:cxn>
                  <a:cxn ang="0">
                    <a:pos x="0" y="159"/>
                  </a:cxn>
                  <a:cxn ang="0">
                    <a:pos x="17" y="88"/>
                  </a:cxn>
                  <a:cxn ang="0">
                    <a:pos x="17" y="59"/>
                  </a:cxn>
                </a:cxnLst>
                <a:rect l="0" t="0" r="r" b="b"/>
                <a:pathLst>
                  <a:path w="275" h="764">
                    <a:moveTo>
                      <a:pt x="17" y="59"/>
                    </a:moveTo>
                    <a:lnTo>
                      <a:pt x="27" y="20"/>
                    </a:lnTo>
                    <a:lnTo>
                      <a:pt x="70" y="0"/>
                    </a:lnTo>
                    <a:lnTo>
                      <a:pt x="109" y="0"/>
                    </a:lnTo>
                    <a:lnTo>
                      <a:pt x="159" y="29"/>
                    </a:lnTo>
                    <a:lnTo>
                      <a:pt x="206" y="98"/>
                    </a:lnTo>
                    <a:lnTo>
                      <a:pt x="239" y="169"/>
                    </a:lnTo>
                    <a:lnTo>
                      <a:pt x="255" y="266"/>
                    </a:lnTo>
                    <a:lnTo>
                      <a:pt x="269" y="380"/>
                    </a:lnTo>
                    <a:lnTo>
                      <a:pt x="275" y="491"/>
                    </a:lnTo>
                    <a:lnTo>
                      <a:pt x="275" y="634"/>
                    </a:lnTo>
                    <a:lnTo>
                      <a:pt x="255" y="722"/>
                    </a:lnTo>
                    <a:lnTo>
                      <a:pt x="219" y="754"/>
                    </a:lnTo>
                    <a:lnTo>
                      <a:pt x="156" y="764"/>
                    </a:lnTo>
                    <a:lnTo>
                      <a:pt x="90" y="761"/>
                    </a:lnTo>
                    <a:lnTo>
                      <a:pt x="56" y="722"/>
                    </a:lnTo>
                    <a:lnTo>
                      <a:pt x="37" y="654"/>
                    </a:lnTo>
                    <a:lnTo>
                      <a:pt x="20" y="586"/>
                    </a:lnTo>
                    <a:lnTo>
                      <a:pt x="7" y="462"/>
                    </a:lnTo>
                    <a:lnTo>
                      <a:pt x="0" y="322"/>
                    </a:lnTo>
                    <a:lnTo>
                      <a:pt x="0" y="159"/>
                    </a:lnTo>
                    <a:lnTo>
                      <a:pt x="17" y="88"/>
                    </a:lnTo>
                    <a:lnTo>
                      <a:pt x="17" y="59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2920" y="1791"/>
                <a:ext cx="420" cy="587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09" y="10"/>
                  </a:cxn>
                  <a:cxn ang="0">
                    <a:pos x="198" y="26"/>
                  </a:cxn>
                  <a:cxn ang="0">
                    <a:pos x="291" y="78"/>
                  </a:cxn>
                  <a:cxn ang="0">
                    <a:pos x="357" y="117"/>
                  </a:cxn>
                  <a:cxn ang="0">
                    <a:pos x="400" y="173"/>
                  </a:cxn>
                  <a:cxn ang="0">
                    <a:pos x="420" y="205"/>
                  </a:cxn>
                  <a:cxn ang="0">
                    <a:pos x="380" y="300"/>
                  </a:cxn>
                  <a:cxn ang="0">
                    <a:pos x="317" y="358"/>
                  </a:cxn>
                  <a:cxn ang="0">
                    <a:pos x="241" y="401"/>
                  </a:cxn>
                  <a:cxn ang="0">
                    <a:pos x="201" y="427"/>
                  </a:cxn>
                  <a:cxn ang="0">
                    <a:pos x="132" y="440"/>
                  </a:cxn>
                  <a:cxn ang="0">
                    <a:pos x="129" y="466"/>
                  </a:cxn>
                  <a:cxn ang="0">
                    <a:pos x="182" y="489"/>
                  </a:cxn>
                  <a:cxn ang="0">
                    <a:pos x="258" y="509"/>
                  </a:cxn>
                  <a:cxn ang="0">
                    <a:pos x="330" y="548"/>
                  </a:cxn>
                  <a:cxn ang="0">
                    <a:pos x="301" y="577"/>
                  </a:cxn>
                  <a:cxn ang="0">
                    <a:pos x="271" y="587"/>
                  </a:cxn>
                  <a:cxn ang="0">
                    <a:pos x="228" y="544"/>
                  </a:cxn>
                  <a:cxn ang="0">
                    <a:pos x="162" y="518"/>
                  </a:cxn>
                  <a:cxn ang="0">
                    <a:pos x="109" y="499"/>
                  </a:cxn>
                  <a:cxn ang="0">
                    <a:pos x="109" y="460"/>
                  </a:cxn>
                  <a:cxn ang="0">
                    <a:pos x="119" y="418"/>
                  </a:cxn>
                  <a:cxn ang="0">
                    <a:pos x="152" y="401"/>
                  </a:cxn>
                  <a:cxn ang="0">
                    <a:pos x="258" y="358"/>
                  </a:cxn>
                  <a:cxn ang="0">
                    <a:pos x="317" y="293"/>
                  </a:cxn>
                  <a:cxn ang="0">
                    <a:pos x="360" y="225"/>
                  </a:cxn>
                  <a:cxn ang="0">
                    <a:pos x="350" y="192"/>
                  </a:cxn>
                  <a:cxn ang="0">
                    <a:pos x="317" y="153"/>
                  </a:cxn>
                  <a:cxn ang="0">
                    <a:pos x="238" y="98"/>
                  </a:cxn>
                  <a:cxn ang="0">
                    <a:pos x="142" y="78"/>
                  </a:cxn>
                  <a:cxn ang="0">
                    <a:pos x="79" y="75"/>
                  </a:cxn>
                  <a:cxn ang="0">
                    <a:pos x="23" y="75"/>
                  </a:cxn>
                  <a:cxn ang="0">
                    <a:pos x="0" y="39"/>
                  </a:cxn>
                  <a:cxn ang="0">
                    <a:pos x="23" y="0"/>
                  </a:cxn>
                </a:cxnLst>
                <a:rect l="0" t="0" r="r" b="b"/>
                <a:pathLst>
                  <a:path w="420" h="587">
                    <a:moveTo>
                      <a:pt x="23" y="0"/>
                    </a:moveTo>
                    <a:lnTo>
                      <a:pt x="109" y="10"/>
                    </a:lnTo>
                    <a:lnTo>
                      <a:pt x="198" y="26"/>
                    </a:lnTo>
                    <a:lnTo>
                      <a:pt x="291" y="78"/>
                    </a:lnTo>
                    <a:lnTo>
                      <a:pt x="357" y="117"/>
                    </a:lnTo>
                    <a:lnTo>
                      <a:pt x="400" y="173"/>
                    </a:lnTo>
                    <a:lnTo>
                      <a:pt x="420" y="205"/>
                    </a:lnTo>
                    <a:lnTo>
                      <a:pt x="380" y="300"/>
                    </a:lnTo>
                    <a:lnTo>
                      <a:pt x="317" y="358"/>
                    </a:lnTo>
                    <a:lnTo>
                      <a:pt x="241" y="401"/>
                    </a:lnTo>
                    <a:lnTo>
                      <a:pt x="201" y="427"/>
                    </a:lnTo>
                    <a:lnTo>
                      <a:pt x="132" y="440"/>
                    </a:lnTo>
                    <a:lnTo>
                      <a:pt x="129" y="466"/>
                    </a:lnTo>
                    <a:lnTo>
                      <a:pt x="182" y="489"/>
                    </a:lnTo>
                    <a:lnTo>
                      <a:pt x="258" y="509"/>
                    </a:lnTo>
                    <a:lnTo>
                      <a:pt x="330" y="548"/>
                    </a:lnTo>
                    <a:lnTo>
                      <a:pt x="301" y="577"/>
                    </a:lnTo>
                    <a:lnTo>
                      <a:pt x="271" y="587"/>
                    </a:lnTo>
                    <a:lnTo>
                      <a:pt x="228" y="544"/>
                    </a:lnTo>
                    <a:lnTo>
                      <a:pt x="162" y="518"/>
                    </a:lnTo>
                    <a:lnTo>
                      <a:pt x="109" y="499"/>
                    </a:lnTo>
                    <a:lnTo>
                      <a:pt x="109" y="460"/>
                    </a:lnTo>
                    <a:lnTo>
                      <a:pt x="119" y="418"/>
                    </a:lnTo>
                    <a:lnTo>
                      <a:pt x="152" y="401"/>
                    </a:lnTo>
                    <a:lnTo>
                      <a:pt x="258" y="358"/>
                    </a:lnTo>
                    <a:lnTo>
                      <a:pt x="317" y="293"/>
                    </a:lnTo>
                    <a:lnTo>
                      <a:pt x="360" y="225"/>
                    </a:lnTo>
                    <a:lnTo>
                      <a:pt x="350" y="192"/>
                    </a:lnTo>
                    <a:lnTo>
                      <a:pt x="317" y="153"/>
                    </a:lnTo>
                    <a:lnTo>
                      <a:pt x="238" y="98"/>
                    </a:lnTo>
                    <a:lnTo>
                      <a:pt x="142" y="78"/>
                    </a:lnTo>
                    <a:lnTo>
                      <a:pt x="79" y="75"/>
                    </a:lnTo>
                    <a:lnTo>
                      <a:pt x="23" y="75"/>
                    </a:lnTo>
                    <a:lnTo>
                      <a:pt x="0" y="3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2953" y="2456"/>
                <a:ext cx="511" cy="947"/>
              </a:xfrm>
              <a:custGeom>
                <a:avLst/>
                <a:gdLst/>
                <a:ahLst/>
                <a:cxnLst>
                  <a:cxn ang="0">
                    <a:pos x="59" y="0"/>
                  </a:cxn>
                  <a:cxn ang="0">
                    <a:pos x="13" y="0"/>
                  </a:cxn>
                  <a:cxn ang="0">
                    <a:pos x="0" y="68"/>
                  </a:cxn>
                  <a:cxn ang="0">
                    <a:pos x="33" y="108"/>
                  </a:cxn>
                  <a:cxn ang="0">
                    <a:pos x="139" y="202"/>
                  </a:cxn>
                  <a:cxn ang="0">
                    <a:pos x="232" y="322"/>
                  </a:cxn>
                  <a:cxn ang="0">
                    <a:pos x="292" y="446"/>
                  </a:cxn>
                  <a:cxn ang="0">
                    <a:pos x="301" y="527"/>
                  </a:cxn>
                  <a:cxn ang="0">
                    <a:pos x="298" y="586"/>
                  </a:cxn>
                  <a:cxn ang="0">
                    <a:pos x="272" y="719"/>
                  </a:cxn>
                  <a:cxn ang="0">
                    <a:pos x="238" y="827"/>
                  </a:cxn>
                  <a:cxn ang="0">
                    <a:pos x="209" y="889"/>
                  </a:cxn>
                  <a:cxn ang="0">
                    <a:pos x="202" y="928"/>
                  </a:cxn>
                  <a:cxn ang="0">
                    <a:pos x="232" y="928"/>
                  </a:cxn>
                  <a:cxn ang="0">
                    <a:pos x="278" y="915"/>
                  </a:cxn>
                  <a:cxn ang="0">
                    <a:pos x="292" y="918"/>
                  </a:cxn>
                  <a:cxn ang="0">
                    <a:pos x="388" y="924"/>
                  </a:cxn>
                  <a:cxn ang="0">
                    <a:pos x="461" y="947"/>
                  </a:cxn>
                  <a:cxn ang="0">
                    <a:pos x="487" y="934"/>
                  </a:cxn>
                  <a:cxn ang="0">
                    <a:pos x="511" y="885"/>
                  </a:cxn>
                  <a:cxn ang="0">
                    <a:pos x="487" y="859"/>
                  </a:cxn>
                  <a:cxn ang="0">
                    <a:pos x="378" y="856"/>
                  </a:cxn>
                  <a:cxn ang="0">
                    <a:pos x="301" y="866"/>
                  </a:cxn>
                  <a:cxn ang="0">
                    <a:pos x="262" y="885"/>
                  </a:cxn>
                  <a:cxn ang="0">
                    <a:pos x="268" y="840"/>
                  </a:cxn>
                  <a:cxn ang="0">
                    <a:pos x="308" y="771"/>
                  </a:cxn>
                  <a:cxn ang="0">
                    <a:pos x="341" y="664"/>
                  </a:cxn>
                  <a:cxn ang="0">
                    <a:pos x="368" y="573"/>
                  </a:cxn>
                  <a:cxn ang="0">
                    <a:pos x="348" y="469"/>
                  </a:cxn>
                  <a:cxn ang="0">
                    <a:pos x="318" y="358"/>
                  </a:cxn>
                  <a:cxn ang="0">
                    <a:pos x="258" y="231"/>
                  </a:cxn>
                  <a:cxn ang="0">
                    <a:pos x="172" y="114"/>
                  </a:cxn>
                  <a:cxn ang="0">
                    <a:pos x="99" y="29"/>
                  </a:cxn>
                  <a:cxn ang="0">
                    <a:pos x="59" y="0"/>
                  </a:cxn>
                </a:cxnLst>
                <a:rect l="0" t="0" r="r" b="b"/>
                <a:pathLst>
                  <a:path w="511" h="947">
                    <a:moveTo>
                      <a:pt x="59" y="0"/>
                    </a:moveTo>
                    <a:lnTo>
                      <a:pt x="13" y="0"/>
                    </a:lnTo>
                    <a:lnTo>
                      <a:pt x="0" y="68"/>
                    </a:lnTo>
                    <a:lnTo>
                      <a:pt x="33" y="108"/>
                    </a:lnTo>
                    <a:lnTo>
                      <a:pt x="139" y="202"/>
                    </a:lnTo>
                    <a:lnTo>
                      <a:pt x="232" y="322"/>
                    </a:lnTo>
                    <a:lnTo>
                      <a:pt x="292" y="446"/>
                    </a:lnTo>
                    <a:lnTo>
                      <a:pt x="301" y="527"/>
                    </a:lnTo>
                    <a:lnTo>
                      <a:pt x="298" y="586"/>
                    </a:lnTo>
                    <a:lnTo>
                      <a:pt x="272" y="719"/>
                    </a:lnTo>
                    <a:lnTo>
                      <a:pt x="238" y="827"/>
                    </a:lnTo>
                    <a:lnTo>
                      <a:pt x="209" y="889"/>
                    </a:lnTo>
                    <a:lnTo>
                      <a:pt x="202" y="928"/>
                    </a:lnTo>
                    <a:lnTo>
                      <a:pt x="232" y="928"/>
                    </a:lnTo>
                    <a:lnTo>
                      <a:pt x="278" y="915"/>
                    </a:lnTo>
                    <a:lnTo>
                      <a:pt x="292" y="918"/>
                    </a:lnTo>
                    <a:lnTo>
                      <a:pt x="388" y="924"/>
                    </a:lnTo>
                    <a:lnTo>
                      <a:pt x="461" y="947"/>
                    </a:lnTo>
                    <a:lnTo>
                      <a:pt x="487" y="934"/>
                    </a:lnTo>
                    <a:lnTo>
                      <a:pt x="511" y="885"/>
                    </a:lnTo>
                    <a:lnTo>
                      <a:pt x="487" y="859"/>
                    </a:lnTo>
                    <a:lnTo>
                      <a:pt x="378" y="856"/>
                    </a:lnTo>
                    <a:lnTo>
                      <a:pt x="301" y="866"/>
                    </a:lnTo>
                    <a:lnTo>
                      <a:pt x="262" y="885"/>
                    </a:lnTo>
                    <a:lnTo>
                      <a:pt x="268" y="840"/>
                    </a:lnTo>
                    <a:lnTo>
                      <a:pt x="308" y="771"/>
                    </a:lnTo>
                    <a:lnTo>
                      <a:pt x="341" y="664"/>
                    </a:lnTo>
                    <a:lnTo>
                      <a:pt x="368" y="573"/>
                    </a:lnTo>
                    <a:lnTo>
                      <a:pt x="348" y="469"/>
                    </a:lnTo>
                    <a:lnTo>
                      <a:pt x="318" y="358"/>
                    </a:lnTo>
                    <a:lnTo>
                      <a:pt x="258" y="231"/>
                    </a:lnTo>
                    <a:lnTo>
                      <a:pt x="172" y="114"/>
                    </a:lnTo>
                    <a:lnTo>
                      <a:pt x="99" y="29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2632" y="2454"/>
                <a:ext cx="344" cy="965"/>
              </a:xfrm>
              <a:custGeom>
                <a:avLst/>
                <a:gdLst/>
                <a:ahLst/>
                <a:cxnLst>
                  <a:cxn ang="0">
                    <a:pos x="238" y="0"/>
                  </a:cxn>
                  <a:cxn ang="0">
                    <a:pos x="195" y="91"/>
                  </a:cxn>
                  <a:cxn ang="0">
                    <a:pos x="165" y="224"/>
                  </a:cxn>
                  <a:cxn ang="0">
                    <a:pos x="129" y="371"/>
                  </a:cxn>
                  <a:cxn ang="0">
                    <a:pos x="96" y="520"/>
                  </a:cxn>
                  <a:cxn ang="0">
                    <a:pos x="96" y="575"/>
                  </a:cxn>
                  <a:cxn ang="0">
                    <a:pos x="129" y="673"/>
                  </a:cxn>
                  <a:cxn ang="0">
                    <a:pos x="175" y="725"/>
                  </a:cxn>
                  <a:cxn ang="0">
                    <a:pos x="218" y="790"/>
                  </a:cxn>
                  <a:cxn ang="0">
                    <a:pos x="248" y="838"/>
                  </a:cxn>
                  <a:cxn ang="0">
                    <a:pos x="235" y="861"/>
                  </a:cxn>
                  <a:cxn ang="0">
                    <a:pos x="159" y="871"/>
                  </a:cxn>
                  <a:cxn ang="0">
                    <a:pos x="36" y="890"/>
                  </a:cxn>
                  <a:cxn ang="0">
                    <a:pos x="0" y="920"/>
                  </a:cxn>
                  <a:cxn ang="0">
                    <a:pos x="30" y="946"/>
                  </a:cxn>
                  <a:cxn ang="0">
                    <a:pos x="99" y="965"/>
                  </a:cxn>
                  <a:cxn ang="0">
                    <a:pos x="179" y="926"/>
                  </a:cxn>
                  <a:cxn ang="0">
                    <a:pos x="238" y="900"/>
                  </a:cxn>
                  <a:cxn ang="0">
                    <a:pos x="314" y="890"/>
                  </a:cxn>
                  <a:cxn ang="0">
                    <a:pos x="344" y="881"/>
                  </a:cxn>
                  <a:cxn ang="0">
                    <a:pos x="334" y="848"/>
                  </a:cxn>
                  <a:cxn ang="0">
                    <a:pos x="248" y="764"/>
                  </a:cxn>
                  <a:cxn ang="0">
                    <a:pos x="198" y="676"/>
                  </a:cxn>
                  <a:cxn ang="0">
                    <a:pos x="155" y="617"/>
                  </a:cxn>
                  <a:cxn ang="0">
                    <a:pos x="149" y="559"/>
                  </a:cxn>
                  <a:cxn ang="0">
                    <a:pos x="169" y="462"/>
                  </a:cxn>
                  <a:cxn ang="0">
                    <a:pos x="215" y="361"/>
                  </a:cxn>
                  <a:cxn ang="0">
                    <a:pos x="265" y="189"/>
                  </a:cxn>
                  <a:cxn ang="0">
                    <a:pos x="308" y="88"/>
                  </a:cxn>
                  <a:cxn ang="0">
                    <a:pos x="304" y="29"/>
                  </a:cxn>
                  <a:cxn ang="0">
                    <a:pos x="265" y="0"/>
                  </a:cxn>
                  <a:cxn ang="0">
                    <a:pos x="238" y="0"/>
                  </a:cxn>
                </a:cxnLst>
                <a:rect l="0" t="0" r="r" b="b"/>
                <a:pathLst>
                  <a:path w="344" h="965">
                    <a:moveTo>
                      <a:pt x="238" y="0"/>
                    </a:moveTo>
                    <a:lnTo>
                      <a:pt x="195" y="91"/>
                    </a:lnTo>
                    <a:lnTo>
                      <a:pt x="165" y="224"/>
                    </a:lnTo>
                    <a:lnTo>
                      <a:pt x="129" y="371"/>
                    </a:lnTo>
                    <a:lnTo>
                      <a:pt x="96" y="520"/>
                    </a:lnTo>
                    <a:lnTo>
                      <a:pt x="96" y="575"/>
                    </a:lnTo>
                    <a:lnTo>
                      <a:pt x="129" y="673"/>
                    </a:lnTo>
                    <a:lnTo>
                      <a:pt x="175" y="725"/>
                    </a:lnTo>
                    <a:lnTo>
                      <a:pt x="218" y="790"/>
                    </a:lnTo>
                    <a:lnTo>
                      <a:pt x="248" y="838"/>
                    </a:lnTo>
                    <a:lnTo>
                      <a:pt x="235" y="861"/>
                    </a:lnTo>
                    <a:lnTo>
                      <a:pt x="159" y="871"/>
                    </a:lnTo>
                    <a:lnTo>
                      <a:pt x="36" y="890"/>
                    </a:lnTo>
                    <a:lnTo>
                      <a:pt x="0" y="920"/>
                    </a:lnTo>
                    <a:lnTo>
                      <a:pt x="30" y="946"/>
                    </a:lnTo>
                    <a:lnTo>
                      <a:pt x="99" y="965"/>
                    </a:lnTo>
                    <a:lnTo>
                      <a:pt x="179" y="926"/>
                    </a:lnTo>
                    <a:lnTo>
                      <a:pt x="238" y="900"/>
                    </a:lnTo>
                    <a:lnTo>
                      <a:pt x="314" y="890"/>
                    </a:lnTo>
                    <a:lnTo>
                      <a:pt x="344" y="881"/>
                    </a:lnTo>
                    <a:lnTo>
                      <a:pt x="334" y="848"/>
                    </a:lnTo>
                    <a:lnTo>
                      <a:pt x="248" y="764"/>
                    </a:lnTo>
                    <a:lnTo>
                      <a:pt x="198" y="676"/>
                    </a:lnTo>
                    <a:lnTo>
                      <a:pt x="155" y="617"/>
                    </a:lnTo>
                    <a:lnTo>
                      <a:pt x="149" y="559"/>
                    </a:lnTo>
                    <a:lnTo>
                      <a:pt x="169" y="462"/>
                    </a:lnTo>
                    <a:lnTo>
                      <a:pt x="215" y="361"/>
                    </a:lnTo>
                    <a:lnTo>
                      <a:pt x="265" y="189"/>
                    </a:lnTo>
                    <a:lnTo>
                      <a:pt x="308" y="88"/>
                    </a:lnTo>
                    <a:lnTo>
                      <a:pt x="304" y="29"/>
                    </a:lnTo>
                    <a:lnTo>
                      <a:pt x="265" y="0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3000" y="903"/>
              <a:ext cx="211" cy="285"/>
              <a:chOff x="3000" y="903"/>
              <a:chExt cx="211" cy="285"/>
            </a:xfrm>
          </p:grpSpPr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041" y="903"/>
                <a:ext cx="170" cy="198"/>
              </a:xfrm>
              <a:custGeom>
                <a:avLst/>
                <a:gdLst/>
                <a:ahLst/>
                <a:cxnLst>
                  <a:cxn ang="0">
                    <a:pos x="20" y="9"/>
                  </a:cxn>
                  <a:cxn ang="0">
                    <a:pos x="66" y="0"/>
                  </a:cxn>
                  <a:cxn ang="0">
                    <a:pos x="110" y="3"/>
                  </a:cxn>
                  <a:cxn ang="0">
                    <a:pos x="150" y="22"/>
                  </a:cxn>
                  <a:cxn ang="0">
                    <a:pos x="170" y="58"/>
                  </a:cxn>
                  <a:cxn ang="0">
                    <a:pos x="170" y="87"/>
                  </a:cxn>
                  <a:cxn ang="0">
                    <a:pos x="150" y="126"/>
                  </a:cxn>
                  <a:cxn ang="0">
                    <a:pos x="116" y="149"/>
                  </a:cxn>
                  <a:cxn ang="0">
                    <a:pos x="66" y="149"/>
                  </a:cxn>
                  <a:cxn ang="0">
                    <a:pos x="36" y="168"/>
                  </a:cxn>
                  <a:cxn ang="0">
                    <a:pos x="26" y="198"/>
                  </a:cxn>
                  <a:cxn ang="0">
                    <a:pos x="0" y="188"/>
                  </a:cxn>
                  <a:cxn ang="0">
                    <a:pos x="10" y="149"/>
                  </a:cxn>
                  <a:cxn ang="0">
                    <a:pos x="46" y="126"/>
                  </a:cxn>
                  <a:cxn ang="0">
                    <a:pos x="106" y="120"/>
                  </a:cxn>
                  <a:cxn ang="0">
                    <a:pos x="130" y="97"/>
                  </a:cxn>
                  <a:cxn ang="0">
                    <a:pos x="136" y="61"/>
                  </a:cxn>
                  <a:cxn ang="0">
                    <a:pos x="110" y="29"/>
                  </a:cxn>
                  <a:cxn ang="0">
                    <a:pos x="70" y="29"/>
                  </a:cxn>
                  <a:cxn ang="0">
                    <a:pos x="26" y="39"/>
                  </a:cxn>
                  <a:cxn ang="0">
                    <a:pos x="10" y="29"/>
                  </a:cxn>
                  <a:cxn ang="0">
                    <a:pos x="20" y="9"/>
                  </a:cxn>
                </a:cxnLst>
                <a:rect l="0" t="0" r="r" b="b"/>
                <a:pathLst>
                  <a:path w="170" h="198">
                    <a:moveTo>
                      <a:pt x="20" y="9"/>
                    </a:moveTo>
                    <a:lnTo>
                      <a:pt x="66" y="0"/>
                    </a:lnTo>
                    <a:lnTo>
                      <a:pt x="110" y="3"/>
                    </a:lnTo>
                    <a:lnTo>
                      <a:pt x="150" y="22"/>
                    </a:lnTo>
                    <a:lnTo>
                      <a:pt x="170" y="58"/>
                    </a:lnTo>
                    <a:lnTo>
                      <a:pt x="170" y="87"/>
                    </a:lnTo>
                    <a:lnTo>
                      <a:pt x="150" y="126"/>
                    </a:lnTo>
                    <a:lnTo>
                      <a:pt x="116" y="149"/>
                    </a:lnTo>
                    <a:lnTo>
                      <a:pt x="66" y="149"/>
                    </a:lnTo>
                    <a:lnTo>
                      <a:pt x="36" y="168"/>
                    </a:lnTo>
                    <a:lnTo>
                      <a:pt x="26" y="198"/>
                    </a:lnTo>
                    <a:lnTo>
                      <a:pt x="0" y="188"/>
                    </a:lnTo>
                    <a:lnTo>
                      <a:pt x="10" y="149"/>
                    </a:lnTo>
                    <a:lnTo>
                      <a:pt x="46" y="126"/>
                    </a:lnTo>
                    <a:lnTo>
                      <a:pt x="106" y="120"/>
                    </a:lnTo>
                    <a:lnTo>
                      <a:pt x="130" y="97"/>
                    </a:lnTo>
                    <a:lnTo>
                      <a:pt x="136" y="61"/>
                    </a:lnTo>
                    <a:lnTo>
                      <a:pt x="110" y="29"/>
                    </a:lnTo>
                    <a:lnTo>
                      <a:pt x="70" y="29"/>
                    </a:lnTo>
                    <a:lnTo>
                      <a:pt x="26" y="39"/>
                    </a:lnTo>
                    <a:lnTo>
                      <a:pt x="10" y="29"/>
                    </a:lnTo>
                    <a:lnTo>
                      <a:pt x="20" y="9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3000" y="1134"/>
                <a:ext cx="53" cy="54"/>
              </a:xfrm>
              <a:custGeom>
                <a:avLst/>
                <a:gdLst/>
                <a:ahLst/>
                <a:cxnLst>
                  <a:cxn ang="0">
                    <a:pos x="53" y="3"/>
                  </a:cxn>
                  <a:cxn ang="0">
                    <a:pos x="26" y="0"/>
                  </a:cxn>
                  <a:cxn ang="0">
                    <a:pos x="8" y="20"/>
                  </a:cxn>
                  <a:cxn ang="0">
                    <a:pos x="0" y="51"/>
                  </a:cxn>
                  <a:cxn ang="0">
                    <a:pos x="26" y="54"/>
                  </a:cxn>
                  <a:cxn ang="0">
                    <a:pos x="48" y="40"/>
                  </a:cxn>
                  <a:cxn ang="0">
                    <a:pos x="53" y="3"/>
                  </a:cxn>
                </a:cxnLst>
                <a:rect l="0" t="0" r="r" b="b"/>
                <a:pathLst>
                  <a:path w="53" h="54">
                    <a:moveTo>
                      <a:pt x="53" y="3"/>
                    </a:moveTo>
                    <a:lnTo>
                      <a:pt x="26" y="0"/>
                    </a:lnTo>
                    <a:lnTo>
                      <a:pt x="8" y="20"/>
                    </a:lnTo>
                    <a:lnTo>
                      <a:pt x="0" y="51"/>
                    </a:lnTo>
                    <a:lnTo>
                      <a:pt x="26" y="54"/>
                    </a:lnTo>
                    <a:lnTo>
                      <a:pt x="48" y="40"/>
                    </a:lnTo>
                    <a:lnTo>
                      <a:pt x="53" y="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357290" y="100010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_Algerius" pitchFamily="82" charset="-52"/>
              </a:rPr>
              <a:t>Answer the questions:</a:t>
            </a:r>
            <a:endParaRPr lang="ru-RU" sz="3600" b="1" dirty="0">
              <a:latin typeface="a_Algerius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00024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1) What mass media do you know?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571744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</a:rPr>
              <a:t>2) Which is the most popular of them? Why?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3643314"/>
            <a:ext cx="6929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</a:rPr>
              <a:t>3) What newspapers and magazines do you know? Which of them do you read?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3643306" y="1214422"/>
            <a:ext cx="2571768" cy="4497391"/>
            <a:chOff x="2295" y="901"/>
            <a:chExt cx="1170" cy="251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295" y="901"/>
              <a:ext cx="1170" cy="2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2297" y="1096"/>
              <a:ext cx="1167" cy="2323"/>
              <a:chOff x="2297" y="1096"/>
              <a:chExt cx="1167" cy="2323"/>
            </a:xfrm>
          </p:grpSpPr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2669" y="1226"/>
                <a:ext cx="457" cy="507"/>
              </a:xfrm>
              <a:custGeom>
                <a:avLst/>
                <a:gdLst/>
                <a:ahLst/>
                <a:cxnLst>
                  <a:cxn ang="0">
                    <a:pos x="238" y="117"/>
                  </a:cxn>
                  <a:cxn ang="0">
                    <a:pos x="198" y="65"/>
                  </a:cxn>
                  <a:cxn ang="0">
                    <a:pos x="142" y="26"/>
                  </a:cxn>
                  <a:cxn ang="0">
                    <a:pos x="92" y="0"/>
                  </a:cxn>
                  <a:cxn ang="0">
                    <a:pos x="52" y="7"/>
                  </a:cxn>
                  <a:cxn ang="0">
                    <a:pos x="23" y="36"/>
                  </a:cxn>
                  <a:cxn ang="0">
                    <a:pos x="0" y="124"/>
                  </a:cxn>
                  <a:cxn ang="0">
                    <a:pos x="9" y="225"/>
                  </a:cxn>
                  <a:cxn ang="0">
                    <a:pos x="33" y="322"/>
                  </a:cxn>
                  <a:cxn ang="0">
                    <a:pos x="59" y="397"/>
                  </a:cxn>
                  <a:cxn ang="0">
                    <a:pos x="109" y="475"/>
                  </a:cxn>
                  <a:cxn ang="0">
                    <a:pos x="152" y="507"/>
                  </a:cxn>
                  <a:cxn ang="0">
                    <a:pos x="211" y="507"/>
                  </a:cxn>
                  <a:cxn ang="0">
                    <a:pos x="271" y="485"/>
                  </a:cxn>
                  <a:cxn ang="0">
                    <a:pos x="301" y="429"/>
                  </a:cxn>
                  <a:cxn ang="0">
                    <a:pos x="317" y="358"/>
                  </a:cxn>
                  <a:cxn ang="0">
                    <a:pos x="311" y="270"/>
                  </a:cxn>
                  <a:cxn ang="0">
                    <a:pos x="450" y="280"/>
                  </a:cxn>
                  <a:cxn ang="0">
                    <a:pos x="457" y="241"/>
                  </a:cxn>
                  <a:cxn ang="0">
                    <a:pos x="298" y="225"/>
                  </a:cxn>
                  <a:cxn ang="0">
                    <a:pos x="258" y="134"/>
                  </a:cxn>
                  <a:cxn ang="0">
                    <a:pos x="238" y="117"/>
                  </a:cxn>
                </a:cxnLst>
                <a:rect l="0" t="0" r="r" b="b"/>
                <a:pathLst>
                  <a:path w="457" h="507">
                    <a:moveTo>
                      <a:pt x="238" y="117"/>
                    </a:moveTo>
                    <a:lnTo>
                      <a:pt x="198" y="65"/>
                    </a:lnTo>
                    <a:lnTo>
                      <a:pt x="142" y="26"/>
                    </a:lnTo>
                    <a:lnTo>
                      <a:pt x="92" y="0"/>
                    </a:lnTo>
                    <a:lnTo>
                      <a:pt x="52" y="7"/>
                    </a:lnTo>
                    <a:lnTo>
                      <a:pt x="23" y="36"/>
                    </a:lnTo>
                    <a:lnTo>
                      <a:pt x="0" y="124"/>
                    </a:lnTo>
                    <a:lnTo>
                      <a:pt x="9" y="225"/>
                    </a:lnTo>
                    <a:lnTo>
                      <a:pt x="33" y="322"/>
                    </a:lnTo>
                    <a:lnTo>
                      <a:pt x="59" y="397"/>
                    </a:lnTo>
                    <a:lnTo>
                      <a:pt x="109" y="475"/>
                    </a:lnTo>
                    <a:lnTo>
                      <a:pt x="152" y="507"/>
                    </a:lnTo>
                    <a:lnTo>
                      <a:pt x="211" y="507"/>
                    </a:lnTo>
                    <a:lnTo>
                      <a:pt x="271" y="485"/>
                    </a:lnTo>
                    <a:lnTo>
                      <a:pt x="301" y="429"/>
                    </a:lnTo>
                    <a:lnTo>
                      <a:pt x="317" y="358"/>
                    </a:lnTo>
                    <a:lnTo>
                      <a:pt x="311" y="270"/>
                    </a:lnTo>
                    <a:lnTo>
                      <a:pt x="450" y="280"/>
                    </a:lnTo>
                    <a:lnTo>
                      <a:pt x="457" y="241"/>
                    </a:lnTo>
                    <a:lnTo>
                      <a:pt x="298" y="225"/>
                    </a:lnTo>
                    <a:lnTo>
                      <a:pt x="258" y="134"/>
                    </a:lnTo>
                    <a:lnTo>
                      <a:pt x="238" y="117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2297" y="1096"/>
                <a:ext cx="526" cy="813"/>
              </a:xfrm>
              <a:custGeom>
                <a:avLst/>
                <a:gdLst/>
                <a:ahLst/>
                <a:cxnLst>
                  <a:cxn ang="0">
                    <a:pos x="307" y="19"/>
                  </a:cxn>
                  <a:cxn ang="0">
                    <a:pos x="373" y="0"/>
                  </a:cxn>
                  <a:cxn ang="0">
                    <a:pos x="426" y="3"/>
                  </a:cxn>
                  <a:cxn ang="0">
                    <a:pos x="466" y="32"/>
                  </a:cxn>
                  <a:cxn ang="0">
                    <a:pos x="493" y="78"/>
                  </a:cxn>
                  <a:cxn ang="0">
                    <a:pos x="483" y="126"/>
                  </a:cxn>
                  <a:cxn ang="0">
                    <a:pos x="446" y="126"/>
                  </a:cxn>
                  <a:cxn ang="0">
                    <a:pos x="456" y="87"/>
                  </a:cxn>
                  <a:cxn ang="0">
                    <a:pos x="426" y="52"/>
                  </a:cxn>
                  <a:cxn ang="0">
                    <a:pos x="397" y="39"/>
                  </a:cxn>
                  <a:cxn ang="0">
                    <a:pos x="347" y="52"/>
                  </a:cxn>
                  <a:cxn ang="0">
                    <a:pos x="367" y="91"/>
                  </a:cxn>
                  <a:cxn ang="0">
                    <a:pos x="373" y="126"/>
                  </a:cxn>
                  <a:cxn ang="0">
                    <a:pos x="367" y="156"/>
                  </a:cxn>
                  <a:cxn ang="0">
                    <a:pos x="317" y="169"/>
                  </a:cxn>
                  <a:cxn ang="0">
                    <a:pos x="264" y="159"/>
                  </a:cxn>
                  <a:cxn ang="0">
                    <a:pos x="254" y="136"/>
                  </a:cxn>
                  <a:cxn ang="0">
                    <a:pos x="198" y="198"/>
                  </a:cxn>
                  <a:cxn ang="0">
                    <a:pos x="165" y="266"/>
                  </a:cxn>
                  <a:cxn ang="0">
                    <a:pos x="119" y="354"/>
                  </a:cxn>
                  <a:cxn ang="0">
                    <a:pos x="89" y="432"/>
                  </a:cxn>
                  <a:cxn ang="0">
                    <a:pos x="76" y="507"/>
                  </a:cxn>
                  <a:cxn ang="0">
                    <a:pos x="86" y="546"/>
                  </a:cxn>
                  <a:cxn ang="0">
                    <a:pos x="139" y="595"/>
                  </a:cxn>
                  <a:cxn ang="0">
                    <a:pos x="248" y="637"/>
                  </a:cxn>
                  <a:cxn ang="0">
                    <a:pos x="307" y="656"/>
                  </a:cxn>
                  <a:cxn ang="0">
                    <a:pos x="367" y="666"/>
                  </a:cxn>
                  <a:cxn ang="0">
                    <a:pos x="456" y="702"/>
                  </a:cxn>
                  <a:cxn ang="0">
                    <a:pos x="522" y="725"/>
                  </a:cxn>
                  <a:cxn ang="0">
                    <a:pos x="526" y="770"/>
                  </a:cxn>
                  <a:cxn ang="0">
                    <a:pos x="493" y="803"/>
                  </a:cxn>
                  <a:cxn ang="0">
                    <a:pos x="453" y="813"/>
                  </a:cxn>
                  <a:cxn ang="0">
                    <a:pos x="393" y="783"/>
                  </a:cxn>
                  <a:cxn ang="0">
                    <a:pos x="254" y="712"/>
                  </a:cxn>
                  <a:cxn ang="0">
                    <a:pos x="139" y="663"/>
                  </a:cxn>
                  <a:cxn ang="0">
                    <a:pos x="59" y="608"/>
                  </a:cxn>
                  <a:cxn ang="0">
                    <a:pos x="6" y="559"/>
                  </a:cxn>
                  <a:cxn ang="0">
                    <a:pos x="0" y="500"/>
                  </a:cxn>
                  <a:cxn ang="0">
                    <a:pos x="29" y="422"/>
                  </a:cxn>
                  <a:cxn ang="0">
                    <a:pos x="89" y="305"/>
                  </a:cxn>
                  <a:cxn ang="0">
                    <a:pos x="145" y="208"/>
                  </a:cxn>
                  <a:cxn ang="0">
                    <a:pos x="215" y="107"/>
                  </a:cxn>
                  <a:cxn ang="0">
                    <a:pos x="268" y="48"/>
                  </a:cxn>
                  <a:cxn ang="0">
                    <a:pos x="334" y="19"/>
                  </a:cxn>
                  <a:cxn ang="0">
                    <a:pos x="307" y="19"/>
                  </a:cxn>
                </a:cxnLst>
                <a:rect l="0" t="0" r="r" b="b"/>
                <a:pathLst>
                  <a:path w="526" h="813">
                    <a:moveTo>
                      <a:pt x="307" y="19"/>
                    </a:moveTo>
                    <a:lnTo>
                      <a:pt x="373" y="0"/>
                    </a:lnTo>
                    <a:lnTo>
                      <a:pt x="426" y="3"/>
                    </a:lnTo>
                    <a:lnTo>
                      <a:pt x="466" y="32"/>
                    </a:lnTo>
                    <a:lnTo>
                      <a:pt x="493" y="78"/>
                    </a:lnTo>
                    <a:lnTo>
                      <a:pt x="483" y="126"/>
                    </a:lnTo>
                    <a:lnTo>
                      <a:pt x="446" y="126"/>
                    </a:lnTo>
                    <a:lnTo>
                      <a:pt x="456" y="87"/>
                    </a:lnTo>
                    <a:lnTo>
                      <a:pt x="426" y="52"/>
                    </a:lnTo>
                    <a:lnTo>
                      <a:pt x="397" y="39"/>
                    </a:lnTo>
                    <a:lnTo>
                      <a:pt x="347" y="52"/>
                    </a:lnTo>
                    <a:lnTo>
                      <a:pt x="367" y="91"/>
                    </a:lnTo>
                    <a:lnTo>
                      <a:pt x="373" y="126"/>
                    </a:lnTo>
                    <a:lnTo>
                      <a:pt x="367" y="156"/>
                    </a:lnTo>
                    <a:lnTo>
                      <a:pt x="317" y="169"/>
                    </a:lnTo>
                    <a:lnTo>
                      <a:pt x="264" y="159"/>
                    </a:lnTo>
                    <a:lnTo>
                      <a:pt x="254" y="136"/>
                    </a:lnTo>
                    <a:lnTo>
                      <a:pt x="198" y="198"/>
                    </a:lnTo>
                    <a:lnTo>
                      <a:pt x="165" y="266"/>
                    </a:lnTo>
                    <a:lnTo>
                      <a:pt x="119" y="354"/>
                    </a:lnTo>
                    <a:lnTo>
                      <a:pt x="89" y="432"/>
                    </a:lnTo>
                    <a:lnTo>
                      <a:pt x="76" y="507"/>
                    </a:lnTo>
                    <a:lnTo>
                      <a:pt x="86" y="546"/>
                    </a:lnTo>
                    <a:lnTo>
                      <a:pt x="139" y="595"/>
                    </a:lnTo>
                    <a:lnTo>
                      <a:pt x="248" y="637"/>
                    </a:lnTo>
                    <a:lnTo>
                      <a:pt x="307" y="656"/>
                    </a:lnTo>
                    <a:lnTo>
                      <a:pt x="367" y="666"/>
                    </a:lnTo>
                    <a:lnTo>
                      <a:pt x="456" y="702"/>
                    </a:lnTo>
                    <a:lnTo>
                      <a:pt x="522" y="725"/>
                    </a:lnTo>
                    <a:lnTo>
                      <a:pt x="526" y="770"/>
                    </a:lnTo>
                    <a:lnTo>
                      <a:pt x="493" y="803"/>
                    </a:lnTo>
                    <a:lnTo>
                      <a:pt x="453" y="813"/>
                    </a:lnTo>
                    <a:lnTo>
                      <a:pt x="393" y="783"/>
                    </a:lnTo>
                    <a:lnTo>
                      <a:pt x="254" y="712"/>
                    </a:lnTo>
                    <a:lnTo>
                      <a:pt x="139" y="663"/>
                    </a:lnTo>
                    <a:lnTo>
                      <a:pt x="59" y="608"/>
                    </a:lnTo>
                    <a:lnTo>
                      <a:pt x="6" y="559"/>
                    </a:lnTo>
                    <a:lnTo>
                      <a:pt x="0" y="500"/>
                    </a:lnTo>
                    <a:lnTo>
                      <a:pt x="29" y="422"/>
                    </a:lnTo>
                    <a:lnTo>
                      <a:pt x="89" y="305"/>
                    </a:lnTo>
                    <a:lnTo>
                      <a:pt x="145" y="208"/>
                    </a:lnTo>
                    <a:lnTo>
                      <a:pt x="215" y="107"/>
                    </a:lnTo>
                    <a:lnTo>
                      <a:pt x="268" y="48"/>
                    </a:lnTo>
                    <a:lnTo>
                      <a:pt x="334" y="19"/>
                    </a:lnTo>
                    <a:lnTo>
                      <a:pt x="307" y="19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2793" y="1770"/>
                <a:ext cx="275" cy="764"/>
              </a:xfrm>
              <a:custGeom>
                <a:avLst/>
                <a:gdLst/>
                <a:ahLst/>
                <a:cxnLst>
                  <a:cxn ang="0">
                    <a:pos x="17" y="59"/>
                  </a:cxn>
                  <a:cxn ang="0">
                    <a:pos x="27" y="20"/>
                  </a:cxn>
                  <a:cxn ang="0">
                    <a:pos x="70" y="0"/>
                  </a:cxn>
                  <a:cxn ang="0">
                    <a:pos x="109" y="0"/>
                  </a:cxn>
                  <a:cxn ang="0">
                    <a:pos x="159" y="29"/>
                  </a:cxn>
                  <a:cxn ang="0">
                    <a:pos x="206" y="98"/>
                  </a:cxn>
                  <a:cxn ang="0">
                    <a:pos x="239" y="169"/>
                  </a:cxn>
                  <a:cxn ang="0">
                    <a:pos x="255" y="266"/>
                  </a:cxn>
                  <a:cxn ang="0">
                    <a:pos x="269" y="380"/>
                  </a:cxn>
                  <a:cxn ang="0">
                    <a:pos x="275" y="491"/>
                  </a:cxn>
                  <a:cxn ang="0">
                    <a:pos x="275" y="634"/>
                  </a:cxn>
                  <a:cxn ang="0">
                    <a:pos x="255" y="722"/>
                  </a:cxn>
                  <a:cxn ang="0">
                    <a:pos x="219" y="754"/>
                  </a:cxn>
                  <a:cxn ang="0">
                    <a:pos x="156" y="764"/>
                  </a:cxn>
                  <a:cxn ang="0">
                    <a:pos x="90" y="761"/>
                  </a:cxn>
                  <a:cxn ang="0">
                    <a:pos x="56" y="722"/>
                  </a:cxn>
                  <a:cxn ang="0">
                    <a:pos x="37" y="654"/>
                  </a:cxn>
                  <a:cxn ang="0">
                    <a:pos x="20" y="586"/>
                  </a:cxn>
                  <a:cxn ang="0">
                    <a:pos x="7" y="462"/>
                  </a:cxn>
                  <a:cxn ang="0">
                    <a:pos x="0" y="322"/>
                  </a:cxn>
                  <a:cxn ang="0">
                    <a:pos x="0" y="159"/>
                  </a:cxn>
                  <a:cxn ang="0">
                    <a:pos x="17" y="88"/>
                  </a:cxn>
                  <a:cxn ang="0">
                    <a:pos x="17" y="59"/>
                  </a:cxn>
                </a:cxnLst>
                <a:rect l="0" t="0" r="r" b="b"/>
                <a:pathLst>
                  <a:path w="275" h="764">
                    <a:moveTo>
                      <a:pt x="17" y="59"/>
                    </a:moveTo>
                    <a:lnTo>
                      <a:pt x="27" y="20"/>
                    </a:lnTo>
                    <a:lnTo>
                      <a:pt x="70" y="0"/>
                    </a:lnTo>
                    <a:lnTo>
                      <a:pt x="109" y="0"/>
                    </a:lnTo>
                    <a:lnTo>
                      <a:pt x="159" y="29"/>
                    </a:lnTo>
                    <a:lnTo>
                      <a:pt x="206" y="98"/>
                    </a:lnTo>
                    <a:lnTo>
                      <a:pt x="239" y="169"/>
                    </a:lnTo>
                    <a:lnTo>
                      <a:pt x="255" y="266"/>
                    </a:lnTo>
                    <a:lnTo>
                      <a:pt x="269" y="380"/>
                    </a:lnTo>
                    <a:lnTo>
                      <a:pt x="275" y="491"/>
                    </a:lnTo>
                    <a:lnTo>
                      <a:pt x="275" y="634"/>
                    </a:lnTo>
                    <a:lnTo>
                      <a:pt x="255" y="722"/>
                    </a:lnTo>
                    <a:lnTo>
                      <a:pt x="219" y="754"/>
                    </a:lnTo>
                    <a:lnTo>
                      <a:pt x="156" y="764"/>
                    </a:lnTo>
                    <a:lnTo>
                      <a:pt x="90" y="761"/>
                    </a:lnTo>
                    <a:lnTo>
                      <a:pt x="56" y="722"/>
                    </a:lnTo>
                    <a:lnTo>
                      <a:pt x="37" y="654"/>
                    </a:lnTo>
                    <a:lnTo>
                      <a:pt x="20" y="586"/>
                    </a:lnTo>
                    <a:lnTo>
                      <a:pt x="7" y="462"/>
                    </a:lnTo>
                    <a:lnTo>
                      <a:pt x="0" y="322"/>
                    </a:lnTo>
                    <a:lnTo>
                      <a:pt x="0" y="159"/>
                    </a:lnTo>
                    <a:lnTo>
                      <a:pt x="17" y="88"/>
                    </a:lnTo>
                    <a:lnTo>
                      <a:pt x="17" y="59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2920" y="1791"/>
                <a:ext cx="420" cy="587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09" y="10"/>
                  </a:cxn>
                  <a:cxn ang="0">
                    <a:pos x="198" y="26"/>
                  </a:cxn>
                  <a:cxn ang="0">
                    <a:pos x="291" y="78"/>
                  </a:cxn>
                  <a:cxn ang="0">
                    <a:pos x="357" y="117"/>
                  </a:cxn>
                  <a:cxn ang="0">
                    <a:pos x="400" y="173"/>
                  </a:cxn>
                  <a:cxn ang="0">
                    <a:pos x="420" y="205"/>
                  </a:cxn>
                  <a:cxn ang="0">
                    <a:pos x="380" y="300"/>
                  </a:cxn>
                  <a:cxn ang="0">
                    <a:pos x="317" y="358"/>
                  </a:cxn>
                  <a:cxn ang="0">
                    <a:pos x="241" y="401"/>
                  </a:cxn>
                  <a:cxn ang="0">
                    <a:pos x="201" y="427"/>
                  </a:cxn>
                  <a:cxn ang="0">
                    <a:pos x="132" y="440"/>
                  </a:cxn>
                  <a:cxn ang="0">
                    <a:pos x="129" y="466"/>
                  </a:cxn>
                  <a:cxn ang="0">
                    <a:pos x="182" y="489"/>
                  </a:cxn>
                  <a:cxn ang="0">
                    <a:pos x="258" y="509"/>
                  </a:cxn>
                  <a:cxn ang="0">
                    <a:pos x="330" y="548"/>
                  </a:cxn>
                  <a:cxn ang="0">
                    <a:pos x="301" y="577"/>
                  </a:cxn>
                  <a:cxn ang="0">
                    <a:pos x="271" y="587"/>
                  </a:cxn>
                  <a:cxn ang="0">
                    <a:pos x="228" y="544"/>
                  </a:cxn>
                  <a:cxn ang="0">
                    <a:pos x="162" y="518"/>
                  </a:cxn>
                  <a:cxn ang="0">
                    <a:pos x="109" y="499"/>
                  </a:cxn>
                  <a:cxn ang="0">
                    <a:pos x="109" y="460"/>
                  </a:cxn>
                  <a:cxn ang="0">
                    <a:pos x="119" y="418"/>
                  </a:cxn>
                  <a:cxn ang="0">
                    <a:pos x="152" y="401"/>
                  </a:cxn>
                  <a:cxn ang="0">
                    <a:pos x="258" y="358"/>
                  </a:cxn>
                  <a:cxn ang="0">
                    <a:pos x="317" y="293"/>
                  </a:cxn>
                  <a:cxn ang="0">
                    <a:pos x="360" y="225"/>
                  </a:cxn>
                  <a:cxn ang="0">
                    <a:pos x="350" y="192"/>
                  </a:cxn>
                  <a:cxn ang="0">
                    <a:pos x="317" y="153"/>
                  </a:cxn>
                  <a:cxn ang="0">
                    <a:pos x="238" y="98"/>
                  </a:cxn>
                  <a:cxn ang="0">
                    <a:pos x="142" y="78"/>
                  </a:cxn>
                  <a:cxn ang="0">
                    <a:pos x="79" y="75"/>
                  </a:cxn>
                  <a:cxn ang="0">
                    <a:pos x="23" y="75"/>
                  </a:cxn>
                  <a:cxn ang="0">
                    <a:pos x="0" y="39"/>
                  </a:cxn>
                  <a:cxn ang="0">
                    <a:pos x="23" y="0"/>
                  </a:cxn>
                </a:cxnLst>
                <a:rect l="0" t="0" r="r" b="b"/>
                <a:pathLst>
                  <a:path w="420" h="587">
                    <a:moveTo>
                      <a:pt x="23" y="0"/>
                    </a:moveTo>
                    <a:lnTo>
                      <a:pt x="109" y="10"/>
                    </a:lnTo>
                    <a:lnTo>
                      <a:pt x="198" y="26"/>
                    </a:lnTo>
                    <a:lnTo>
                      <a:pt x="291" y="78"/>
                    </a:lnTo>
                    <a:lnTo>
                      <a:pt x="357" y="117"/>
                    </a:lnTo>
                    <a:lnTo>
                      <a:pt x="400" y="173"/>
                    </a:lnTo>
                    <a:lnTo>
                      <a:pt x="420" y="205"/>
                    </a:lnTo>
                    <a:lnTo>
                      <a:pt x="380" y="300"/>
                    </a:lnTo>
                    <a:lnTo>
                      <a:pt x="317" y="358"/>
                    </a:lnTo>
                    <a:lnTo>
                      <a:pt x="241" y="401"/>
                    </a:lnTo>
                    <a:lnTo>
                      <a:pt x="201" y="427"/>
                    </a:lnTo>
                    <a:lnTo>
                      <a:pt x="132" y="440"/>
                    </a:lnTo>
                    <a:lnTo>
                      <a:pt x="129" y="466"/>
                    </a:lnTo>
                    <a:lnTo>
                      <a:pt x="182" y="489"/>
                    </a:lnTo>
                    <a:lnTo>
                      <a:pt x="258" y="509"/>
                    </a:lnTo>
                    <a:lnTo>
                      <a:pt x="330" y="548"/>
                    </a:lnTo>
                    <a:lnTo>
                      <a:pt x="301" y="577"/>
                    </a:lnTo>
                    <a:lnTo>
                      <a:pt x="271" y="587"/>
                    </a:lnTo>
                    <a:lnTo>
                      <a:pt x="228" y="544"/>
                    </a:lnTo>
                    <a:lnTo>
                      <a:pt x="162" y="518"/>
                    </a:lnTo>
                    <a:lnTo>
                      <a:pt x="109" y="499"/>
                    </a:lnTo>
                    <a:lnTo>
                      <a:pt x="109" y="460"/>
                    </a:lnTo>
                    <a:lnTo>
                      <a:pt x="119" y="418"/>
                    </a:lnTo>
                    <a:lnTo>
                      <a:pt x="152" y="401"/>
                    </a:lnTo>
                    <a:lnTo>
                      <a:pt x="258" y="358"/>
                    </a:lnTo>
                    <a:lnTo>
                      <a:pt x="317" y="293"/>
                    </a:lnTo>
                    <a:lnTo>
                      <a:pt x="360" y="225"/>
                    </a:lnTo>
                    <a:lnTo>
                      <a:pt x="350" y="192"/>
                    </a:lnTo>
                    <a:lnTo>
                      <a:pt x="317" y="153"/>
                    </a:lnTo>
                    <a:lnTo>
                      <a:pt x="238" y="98"/>
                    </a:lnTo>
                    <a:lnTo>
                      <a:pt x="142" y="78"/>
                    </a:lnTo>
                    <a:lnTo>
                      <a:pt x="79" y="75"/>
                    </a:lnTo>
                    <a:lnTo>
                      <a:pt x="23" y="75"/>
                    </a:lnTo>
                    <a:lnTo>
                      <a:pt x="0" y="3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2953" y="2456"/>
                <a:ext cx="511" cy="947"/>
              </a:xfrm>
              <a:custGeom>
                <a:avLst/>
                <a:gdLst/>
                <a:ahLst/>
                <a:cxnLst>
                  <a:cxn ang="0">
                    <a:pos x="59" y="0"/>
                  </a:cxn>
                  <a:cxn ang="0">
                    <a:pos x="13" y="0"/>
                  </a:cxn>
                  <a:cxn ang="0">
                    <a:pos x="0" y="68"/>
                  </a:cxn>
                  <a:cxn ang="0">
                    <a:pos x="33" y="108"/>
                  </a:cxn>
                  <a:cxn ang="0">
                    <a:pos x="139" y="202"/>
                  </a:cxn>
                  <a:cxn ang="0">
                    <a:pos x="232" y="322"/>
                  </a:cxn>
                  <a:cxn ang="0">
                    <a:pos x="292" y="446"/>
                  </a:cxn>
                  <a:cxn ang="0">
                    <a:pos x="301" y="527"/>
                  </a:cxn>
                  <a:cxn ang="0">
                    <a:pos x="298" y="586"/>
                  </a:cxn>
                  <a:cxn ang="0">
                    <a:pos x="272" y="719"/>
                  </a:cxn>
                  <a:cxn ang="0">
                    <a:pos x="238" y="827"/>
                  </a:cxn>
                  <a:cxn ang="0">
                    <a:pos x="209" y="889"/>
                  </a:cxn>
                  <a:cxn ang="0">
                    <a:pos x="202" y="928"/>
                  </a:cxn>
                  <a:cxn ang="0">
                    <a:pos x="232" y="928"/>
                  </a:cxn>
                  <a:cxn ang="0">
                    <a:pos x="278" y="915"/>
                  </a:cxn>
                  <a:cxn ang="0">
                    <a:pos x="292" y="918"/>
                  </a:cxn>
                  <a:cxn ang="0">
                    <a:pos x="388" y="924"/>
                  </a:cxn>
                  <a:cxn ang="0">
                    <a:pos x="461" y="947"/>
                  </a:cxn>
                  <a:cxn ang="0">
                    <a:pos x="487" y="934"/>
                  </a:cxn>
                  <a:cxn ang="0">
                    <a:pos x="511" y="885"/>
                  </a:cxn>
                  <a:cxn ang="0">
                    <a:pos x="487" y="859"/>
                  </a:cxn>
                  <a:cxn ang="0">
                    <a:pos x="378" y="856"/>
                  </a:cxn>
                  <a:cxn ang="0">
                    <a:pos x="301" y="866"/>
                  </a:cxn>
                  <a:cxn ang="0">
                    <a:pos x="262" y="885"/>
                  </a:cxn>
                  <a:cxn ang="0">
                    <a:pos x="268" y="840"/>
                  </a:cxn>
                  <a:cxn ang="0">
                    <a:pos x="308" y="771"/>
                  </a:cxn>
                  <a:cxn ang="0">
                    <a:pos x="341" y="664"/>
                  </a:cxn>
                  <a:cxn ang="0">
                    <a:pos x="368" y="573"/>
                  </a:cxn>
                  <a:cxn ang="0">
                    <a:pos x="348" y="469"/>
                  </a:cxn>
                  <a:cxn ang="0">
                    <a:pos x="318" y="358"/>
                  </a:cxn>
                  <a:cxn ang="0">
                    <a:pos x="258" y="231"/>
                  </a:cxn>
                  <a:cxn ang="0">
                    <a:pos x="172" y="114"/>
                  </a:cxn>
                  <a:cxn ang="0">
                    <a:pos x="99" y="29"/>
                  </a:cxn>
                  <a:cxn ang="0">
                    <a:pos x="59" y="0"/>
                  </a:cxn>
                </a:cxnLst>
                <a:rect l="0" t="0" r="r" b="b"/>
                <a:pathLst>
                  <a:path w="511" h="947">
                    <a:moveTo>
                      <a:pt x="59" y="0"/>
                    </a:moveTo>
                    <a:lnTo>
                      <a:pt x="13" y="0"/>
                    </a:lnTo>
                    <a:lnTo>
                      <a:pt x="0" y="68"/>
                    </a:lnTo>
                    <a:lnTo>
                      <a:pt x="33" y="108"/>
                    </a:lnTo>
                    <a:lnTo>
                      <a:pt x="139" y="202"/>
                    </a:lnTo>
                    <a:lnTo>
                      <a:pt x="232" y="322"/>
                    </a:lnTo>
                    <a:lnTo>
                      <a:pt x="292" y="446"/>
                    </a:lnTo>
                    <a:lnTo>
                      <a:pt x="301" y="527"/>
                    </a:lnTo>
                    <a:lnTo>
                      <a:pt x="298" y="586"/>
                    </a:lnTo>
                    <a:lnTo>
                      <a:pt x="272" y="719"/>
                    </a:lnTo>
                    <a:lnTo>
                      <a:pt x="238" y="827"/>
                    </a:lnTo>
                    <a:lnTo>
                      <a:pt x="209" y="889"/>
                    </a:lnTo>
                    <a:lnTo>
                      <a:pt x="202" y="928"/>
                    </a:lnTo>
                    <a:lnTo>
                      <a:pt x="232" y="928"/>
                    </a:lnTo>
                    <a:lnTo>
                      <a:pt x="278" y="915"/>
                    </a:lnTo>
                    <a:lnTo>
                      <a:pt x="292" y="918"/>
                    </a:lnTo>
                    <a:lnTo>
                      <a:pt x="388" y="924"/>
                    </a:lnTo>
                    <a:lnTo>
                      <a:pt x="461" y="947"/>
                    </a:lnTo>
                    <a:lnTo>
                      <a:pt x="487" y="934"/>
                    </a:lnTo>
                    <a:lnTo>
                      <a:pt x="511" y="885"/>
                    </a:lnTo>
                    <a:lnTo>
                      <a:pt x="487" y="859"/>
                    </a:lnTo>
                    <a:lnTo>
                      <a:pt x="378" y="856"/>
                    </a:lnTo>
                    <a:lnTo>
                      <a:pt x="301" y="866"/>
                    </a:lnTo>
                    <a:lnTo>
                      <a:pt x="262" y="885"/>
                    </a:lnTo>
                    <a:lnTo>
                      <a:pt x="268" y="840"/>
                    </a:lnTo>
                    <a:lnTo>
                      <a:pt x="308" y="771"/>
                    </a:lnTo>
                    <a:lnTo>
                      <a:pt x="341" y="664"/>
                    </a:lnTo>
                    <a:lnTo>
                      <a:pt x="368" y="573"/>
                    </a:lnTo>
                    <a:lnTo>
                      <a:pt x="348" y="469"/>
                    </a:lnTo>
                    <a:lnTo>
                      <a:pt x="318" y="358"/>
                    </a:lnTo>
                    <a:lnTo>
                      <a:pt x="258" y="231"/>
                    </a:lnTo>
                    <a:lnTo>
                      <a:pt x="172" y="114"/>
                    </a:lnTo>
                    <a:lnTo>
                      <a:pt x="99" y="29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2632" y="2454"/>
                <a:ext cx="344" cy="965"/>
              </a:xfrm>
              <a:custGeom>
                <a:avLst/>
                <a:gdLst/>
                <a:ahLst/>
                <a:cxnLst>
                  <a:cxn ang="0">
                    <a:pos x="238" y="0"/>
                  </a:cxn>
                  <a:cxn ang="0">
                    <a:pos x="195" y="91"/>
                  </a:cxn>
                  <a:cxn ang="0">
                    <a:pos x="165" y="224"/>
                  </a:cxn>
                  <a:cxn ang="0">
                    <a:pos x="129" y="371"/>
                  </a:cxn>
                  <a:cxn ang="0">
                    <a:pos x="96" y="520"/>
                  </a:cxn>
                  <a:cxn ang="0">
                    <a:pos x="96" y="575"/>
                  </a:cxn>
                  <a:cxn ang="0">
                    <a:pos x="129" y="673"/>
                  </a:cxn>
                  <a:cxn ang="0">
                    <a:pos x="175" y="725"/>
                  </a:cxn>
                  <a:cxn ang="0">
                    <a:pos x="218" y="790"/>
                  </a:cxn>
                  <a:cxn ang="0">
                    <a:pos x="248" y="838"/>
                  </a:cxn>
                  <a:cxn ang="0">
                    <a:pos x="235" y="861"/>
                  </a:cxn>
                  <a:cxn ang="0">
                    <a:pos x="159" y="871"/>
                  </a:cxn>
                  <a:cxn ang="0">
                    <a:pos x="36" y="890"/>
                  </a:cxn>
                  <a:cxn ang="0">
                    <a:pos x="0" y="920"/>
                  </a:cxn>
                  <a:cxn ang="0">
                    <a:pos x="30" y="946"/>
                  </a:cxn>
                  <a:cxn ang="0">
                    <a:pos x="99" y="965"/>
                  </a:cxn>
                  <a:cxn ang="0">
                    <a:pos x="179" y="926"/>
                  </a:cxn>
                  <a:cxn ang="0">
                    <a:pos x="238" y="900"/>
                  </a:cxn>
                  <a:cxn ang="0">
                    <a:pos x="314" y="890"/>
                  </a:cxn>
                  <a:cxn ang="0">
                    <a:pos x="344" y="881"/>
                  </a:cxn>
                  <a:cxn ang="0">
                    <a:pos x="334" y="848"/>
                  </a:cxn>
                  <a:cxn ang="0">
                    <a:pos x="248" y="764"/>
                  </a:cxn>
                  <a:cxn ang="0">
                    <a:pos x="198" y="676"/>
                  </a:cxn>
                  <a:cxn ang="0">
                    <a:pos x="155" y="617"/>
                  </a:cxn>
                  <a:cxn ang="0">
                    <a:pos x="149" y="559"/>
                  </a:cxn>
                  <a:cxn ang="0">
                    <a:pos x="169" y="462"/>
                  </a:cxn>
                  <a:cxn ang="0">
                    <a:pos x="215" y="361"/>
                  </a:cxn>
                  <a:cxn ang="0">
                    <a:pos x="265" y="189"/>
                  </a:cxn>
                  <a:cxn ang="0">
                    <a:pos x="308" y="88"/>
                  </a:cxn>
                  <a:cxn ang="0">
                    <a:pos x="304" y="29"/>
                  </a:cxn>
                  <a:cxn ang="0">
                    <a:pos x="265" y="0"/>
                  </a:cxn>
                  <a:cxn ang="0">
                    <a:pos x="238" y="0"/>
                  </a:cxn>
                </a:cxnLst>
                <a:rect l="0" t="0" r="r" b="b"/>
                <a:pathLst>
                  <a:path w="344" h="965">
                    <a:moveTo>
                      <a:pt x="238" y="0"/>
                    </a:moveTo>
                    <a:lnTo>
                      <a:pt x="195" y="91"/>
                    </a:lnTo>
                    <a:lnTo>
                      <a:pt x="165" y="224"/>
                    </a:lnTo>
                    <a:lnTo>
                      <a:pt x="129" y="371"/>
                    </a:lnTo>
                    <a:lnTo>
                      <a:pt x="96" y="520"/>
                    </a:lnTo>
                    <a:lnTo>
                      <a:pt x="96" y="575"/>
                    </a:lnTo>
                    <a:lnTo>
                      <a:pt x="129" y="673"/>
                    </a:lnTo>
                    <a:lnTo>
                      <a:pt x="175" y="725"/>
                    </a:lnTo>
                    <a:lnTo>
                      <a:pt x="218" y="790"/>
                    </a:lnTo>
                    <a:lnTo>
                      <a:pt x="248" y="838"/>
                    </a:lnTo>
                    <a:lnTo>
                      <a:pt x="235" y="861"/>
                    </a:lnTo>
                    <a:lnTo>
                      <a:pt x="159" y="871"/>
                    </a:lnTo>
                    <a:lnTo>
                      <a:pt x="36" y="890"/>
                    </a:lnTo>
                    <a:lnTo>
                      <a:pt x="0" y="920"/>
                    </a:lnTo>
                    <a:lnTo>
                      <a:pt x="30" y="946"/>
                    </a:lnTo>
                    <a:lnTo>
                      <a:pt x="99" y="965"/>
                    </a:lnTo>
                    <a:lnTo>
                      <a:pt x="179" y="926"/>
                    </a:lnTo>
                    <a:lnTo>
                      <a:pt x="238" y="900"/>
                    </a:lnTo>
                    <a:lnTo>
                      <a:pt x="314" y="890"/>
                    </a:lnTo>
                    <a:lnTo>
                      <a:pt x="344" y="881"/>
                    </a:lnTo>
                    <a:lnTo>
                      <a:pt x="334" y="848"/>
                    </a:lnTo>
                    <a:lnTo>
                      <a:pt x="248" y="764"/>
                    </a:lnTo>
                    <a:lnTo>
                      <a:pt x="198" y="676"/>
                    </a:lnTo>
                    <a:lnTo>
                      <a:pt x="155" y="617"/>
                    </a:lnTo>
                    <a:lnTo>
                      <a:pt x="149" y="559"/>
                    </a:lnTo>
                    <a:lnTo>
                      <a:pt x="169" y="462"/>
                    </a:lnTo>
                    <a:lnTo>
                      <a:pt x="215" y="361"/>
                    </a:lnTo>
                    <a:lnTo>
                      <a:pt x="265" y="189"/>
                    </a:lnTo>
                    <a:lnTo>
                      <a:pt x="308" y="88"/>
                    </a:lnTo>
                    <a:lnTo>
                      <a:pt x="304" y="29"/>
                    </a:lnTo>
                    <a:lnTo>
                      <a:pt x="265" y="0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3000" y="903"/>
              <a:ext cx="211" cy="285"/>
              <a:chOff x="3000" y="903"/>
              <a:chExt cx="211" cy="285"/>
            </a:xfrm>
          </p:grpSpPr>
          <p:sp>
            <p:nvSpPr>
              <p:cNvPr id="11" name="Freeform 12"/>
              <p:cNvSpPr>
                <a:spLocks/>
              </p:cNvSpPr>
              <p:nvPr/>
            </p:nvSpPr>
            <p:spPr bwMode="auto">
              <a:xfrm>
                <a:off x="3041" y="903"/>
                <a:ext cx="170" cy="198"/>
              </a:xfrm>
              <a:custGeom>
                <a:avLst/>
                <a:gdLst/>
                <a:ahLst/>
                <a:cxnLst>
                  <a:cxn ang="0">
                    <a:pos x="20" y="9"/>
                  </a:cxn>
                  <a:cxn ang="0">
                    <a:pos x="66" y="0"/>
                  </a:cxn>
                  <a:cxn ang="0">
                    <a:pos x="110" y="3"/>
                  </a:cxn>
                  <a:cxn ang="0">
                    <a:pos x="150" y="22"/>
                  </a:cxn>
                  <a:cxn ang="0">
                    <a:pos x="170" y="58"/>
                  </a:cxn>
                  <a:cxn ang="0">
                    <a:pos x="170" y="87"/>
                  </a:cxn>
                  <a:cxn ang="0">
                    <a:pos x="150" y="126"/>
                  </a:cxn>
                  <a:cxn ang="0">
                    <a:pos x="116" y="149"/>
                  </a:cxn>
                  <a:cxn ang="0">
                    <a:pos x="66" y="149"/>
                  </a:cxn>
                  <a:cxn ang="0">
                    <a:pos x="36" y="168"/>
                  </a:cxn>
                  <a:cxn ang="0">
                    <a:pos x="26" y="198"/>
                  </a:cxn>
                  <a:cxn ang="0">
                    <a:pos x="0" y="188"/>
                  </a:cxn>
                  <a:cxn ang="0">
                    <a:pos x="10" y="149"/>
                  </a:cxn>
                  <a:cxn ang="0">
                    <a:pos x="46" y="126"/>
                  </a:cxn>
                  <a:cxn ang="0">
                    <a:pos x="106" y="120"/>
                  </a:cxn>
                  <a:cxn ang="0">
                    <a:pos x="130" y="97"/>
                  </a:cxn>
                  <a:cxn ang="0">
                    <a:pos x="136" y="61"/>
                  </a:cxn>
                  <a:cxn ang="0">
                    <a:pos x="110" y="29"/>
                  </a:cxn>
                  <a:cxn ang="0">
                    <a:pos x="70" y="29"/>
                  </a:cxn>
                  <a:cxn ang="0">
                    <a:pos x="26" y="39"/>
                  </a:cxn>
                  <a:cxn ang="0">
                    <a:pos x="10" y="29"/>
                  </a:cxn>
                  <a:cxn ang="0">
                    <a:pos x="20" y="9"/>
                  </a:cxn>
                </a:cxnLst>
                <a:rect l="0" t="0" r="r" b="b"/>
                <a:pathLst>
                  <a:path w="170" h="198">
                    <a:moveTo>
                      <a:pt x="20" y="9"/>
                    </a:moveTo>
                    <a:lnTo>
                      <a:pt x="66" y="0"/>
                    </a:lnTo>
                    <a:lnTo>
                      <a:pt x="110" y="3"/>
                    </a:lnTo>
                    <a:lnTo>
                      <a:pt x="150" y="22"/>
                    </a:lnTo>
                    <a:lnTo>
                      <a:pt x="170" y="58"/>
                    </a:lnTo>
                    <a:lnTo>
                      <a:pt x="170" y="87"/>
                    </a:lnTo>
                    <a:lnTo>
                      <a:pt x="150" y="126"/>
                    </a:lnTo>
                    <a:lnTo>
                      <a:pt x="116" y="149"/>
                    </a:lnTo>
                    <a:lnTo>
                      <a:pt x="66" y="149"/>
                    </a:lnTo>
                    <a:lnTo>
                      <a:pt x="36" y="168"/>
                    </a:lnTo>
                    <a:lnTo>
                      <a:pt x="26" y="198"/>
                    </a:lnTo>
                    <a:lnTo>
                      <a:pt x="0" y="188"/>
                    </a:lnTo>
                    <a:lnTo>
                      <a:pt x="10" y="149"/>
                    </a:lnTo>
                    <a:lnTo>
                      <a:pt x="46" y="126"/>
                    </a:lnTo>
                    <a:lnTo>
                      <a:pt x="106" y="120"/>
                    </a:lnTo>
                    <a:lnTo>
                      <a:pt x="130" y="97"/>
                    </a:lnTo>
                    <a:lnTo>
                      <a:pt x="136" y="61"/>
                    </a:lnTo>
                    <a:lnTo>
                      <a:pt x="110" y="29"/>
                    </a:lnTo>
                    <a:lnTo>
                      <a:pt x="70" y="29"/>
                    </a:lnTo>
                    <a:lnTo>
                      <a:pt x="26" y="39"/>
                    </a:lnTo>
                    <a:lnTo>
                      <a:pt x="10" y="29"/>
                    </a:lnTo>
                    <a:lnTo>
                      <a:pt x="20" y="9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3000" y="1134"/>
                <a:ext cx="53" cy="54"/>
              </a:xfrm>
              <a:custGeom>
                <a:avLst/>
                <a:gdLst/>
                <a:ahLst/>
                <a:cxnLst>
                  <a:cxn ang="0">
                    <a:pos x="53" y="3"/>
                  </a:cxn>
                  <a:cxn ang="0">
                    <a:pos x="26" y="0"/>
                  </a:cxn>
                  <a:cxn ang="0">
                    <a:pos x="8" y="20"/>
                  </a:cxn>
                  <a:cxn ang="0">
                    <a:pos x="0" y="51"/>
                  </a:cxn>
                  <a:cxn ang="0">
                    <a:pos x="26" y="54"/>
                  </a:cxn>
                  <a:cxn ang="0">
                    <a:pos x="48" y="40"/>
                  </a:cxn>
                  <a:cxn ang="0">
                    <a:pos x="53" y="3"/>
                  </a:cxn>
                </a:cxnLst>
                <a:rect l="0" t="0" r="r" b="b"/>
                <a:pathLst>
                  <a:path w="53" h="54">
                    <a:moveTo>
                      <a:pt x="53" y="3"/>
                    </a:moveTo>
                    <a:lnTo>
                      <a:pt x="26" y="0"/>
                    </a:lnTo>
                    <a:lnTo>
                      <a:pt x="8" y="20"/>
                    </a:lnTo>
                    <a:lnTo>
                      <a:pt x="0" y="51"/>
                    </a:lnTo>
                    <a:lnTo>
                      <a:pt x="26" y="54"/>
                    </a:lnTo>
                    <a:lnTo>
                      <a:pt x="48" y="40"/>
                    </a:lnTo>
                    <a:lnTo>
                      <a:pt x="53" y="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214414" y="857232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4) Do you watch a lot of television?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428736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</a:rPr>
              <a:t>5) What do you usually watch on TV?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500306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</a:rPr>
              <a:t>6) Do you often listen to the radio? Where do you usually do it?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3643314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</a:rPr>
              <a:t>7) What do you often look for in the Internet?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4757742" cy="571504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film				  	</a:t>
            </a:r>
            <a:r>
              <a:rPr lang="en-US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comedy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serial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talk show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sports </a:t>
            </a:r>
            <a:r>
              <a:rPr lang="en-US" sz="27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documentary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news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political discussion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quitz show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pop-music concert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cartoons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ballet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soap opera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series of documentaries about the animal world</a:t>
            </a:r>
            <a:br>
              <a:rPr lang="en-US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4942" y="92867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фильм</a:t>
            </a:r>
            <a:endParaRPr lang="ru-RU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214942" y="128586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комедия</a:t>
            </a:r>
            <a:endParaRPr lang="ru-RU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164305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сериал</a:t>
            </a:r>
            <a:endParaRPr lang="ru-RU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200024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</a:t>
            </a:r>
            <a:r>
              <a:rPr lang="ru-RU" sz="2400" i="1" dirty="0"/>
              <a:t>т</a:t>
            </a:r>
            <a:r>
              <a:rPr lang="ru-RU" sz="2400" i="1" dirty="0" smtClean="0"/>
              <a:t>ок шоу</a:t>
            </a:r>
            <a:endParaRPr lang="ru-RU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214942" y="235743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спортивная программа</a:t>
            </a:r>
            <a:endParaRPr lang="ru-RU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286380" y="2714620"/>
            <a:ext cx="3714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документальный фильм</a:t>
            </a:r>
            <a:endParaRPr lang="ru-RU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14942" y="307181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новости</a:t>
            </a:r>
            <a:endParaRPr lang="ru-RU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214942" y="3429000"/>
            <a:ext cx="3929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политическая дискуссия</a:t>
            </a:r>
            <a:endParaRPr lang="ru-RU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14942" y="378619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викторина</a:t>
            </a:r>
            <a:endParaRPr lang="ru-RU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4143380"/>
            <a:ext cx="3357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</a:t>
            </a:r>
            <a:r>
              <a:rPr lang="ru-RU" sz="2400" i="1" dirty="0"/>
              <a:t>к</a:t>
            </a:r>
            <a:r>
              <a:rPr lang="ru-RU" sz="2400" i="1" dirty="0" smtClean="0"/>
              <a:t>онцерт поп музыки</a:t>
            </a:r>
            <a:endParaRPr lang="ru-RU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4572008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мультфильмы</a:t>
            </a:r>
            <a:endParaRPr lang="ru-RU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86380" y="4929198"/>
            <a:ext cx="3857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балет</a:t>
            </a:r>
            <a:endParaRPr lang="ru-RU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86380" y="528638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</a:t>
            </a:r>
            <a:r>
              <a:rPr lang="ru-RU" sz="2400" i="1" dirty="0"/>
              <a:t>м</a:t>
            </a:r>
            <a:r>
              <a:rPr lang="ru-RU" sz="2400" i="1" dirty="0" smtClean="0"/>
              <a:t>ыльная опера</a:t>
            </a:r>
            <a:endParaRPr lang="ru-RU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42" y="5643578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 документальный сериал о мире животных</a:t>
            </a:r>
            <a:endParaRPr lang="ru-RU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928662" y="357166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CHECK YOUR VOCABULARY</a:t>
            </a:r>
            <a:endParaRPr lang="ru-RU" sz="3200" dirty="0">
              <a:solidFill>
                <a:srgbClr val="C00000"/>
              </a:solidFill>
            </a:endParaRPr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3286125" y="1500188"/>
            <a:ext cx="1395413" cy="3927475"/>
            <a:chOff x="2070" y="945"/>
            <a:chExt cx="879" cy="2474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70" y="945"/>
              <a:ext cx="879" cy="2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141" y="1379"/>
              <a:ext cx="363" cy="492"/>
            </a:xfrm>
            <a:custGeom>
              <a:avLst/>
              <a:gdLst/>
              <a:ahLst/>
              <a:cxnLst>
                <a:cxn ang="0">
                  <a:pos x="240" y="123"/>
                </a:cxn>
                <a:cxn ang="0">
                  <a:pos x="212" y="71"/>
                </a:cxn>
                <a:cxn ang="0">
                  <a:pos x="160" y="38"/>
                </a:cxn>
                <a:cxn ang="0">
                  <a:pos x="108" y="33"/>
                </a:cxn>
                <a:cxn ang="0">
                  <a:pos x="56" y="52"/>
                </a:cxn>
                <a:cxn ang="0">
                  <a:pos x="18" y="104"/>
                </a:cxn>
                <a:cxn ang="0">
                  <a:pos x="0" y="194"/>
                </a:cxn>
                <a:cxn ang="0">
                  <a:pos x="14" y="303"/>
                </a:cxn>
                <a:cxn ang="0">
                  <a:pos x="47" y="397"/>
                </a:cxn>
                <a:cxn ang="0">
                  <a:pos x="89" y="449"/>
                </a:cxn>
                <a:cxn ang="0">
                  <a:pos x="146" y="483"/>
                </a:cxn>
                <a:cxn ang="0">
                  <a:pos x="198" y="492"/>
                </a:cxn>
                <a:cxn ang="0">
                  <a:pos x="264" y="468"/>
                </a:cxn>
                <a:cxn ang="0">
                  <a:pos x="287" y="426"/>
                </a:cxn>
                <a:cxn ang="0">
                  <a:pos x="301" y="350"/>
                </a:cxn>
                <a:cxn ang="0">
                  <a:pos x="297" y="251"/>
                </a:cxn>
                <a:cxn ang="0">
                  <a:pos x="273" y="161"/>
                </a:cxn>
                <a:cxn ang="0">
                  <a:pos x="363" y="43"/>
                </a:cxn>
                <a:cxn ang="0">
                  <a:pos x="363" y="19"/>
                </a:cxn>
                <a:cxn ang="0">
                  <a:pos x="344" y="0"/>
                </a:cxn>
                <a:cxn ang="0">
                  <a:pos x="325" y="9"/>
                </a:cxn>
                <a:cxn ang="0">
                  <a:pos x="240" y="123"/>
                </a:cxn>
              </a:cxnLst>
              <a:rect l="0" t="0" r="r" b="b"/>
              <a:pathLst>
                <a:path w="363" h="492">
                  <a:moveTo>
                    <a:pt x="240" y="123"/>
                  </a:moveTo>
                  <a:lnTo>
                    <a:pt x="212" y="71"/>
                  </a:lnTo>
                  <a:lnTo>
                    <a:pt x="160" y="38"/>
                  </a:lnTo>
                  <a:lnTo>
                    <a:pt x="108" y="33"/>
                  </a:lnTo>
                  <a:lnTo>
                    <a:pt x="56" y="52"/>
                  </a:lnTo>
                  <a:lnTo>
                    <a:pt x="18" y="104"/>
                  </a:lnTo>
                  <a:lnTo>
                    <a:pt x="0" y="194"/>
                  </a:lnTo>
                  <a:lnTo>
                    <a:pt x="14" y="303"/>
                  </a:lnTo>
                  <a:lnTo>
                    <a:pt x="47" y="397"/>
                  </a:lnTo>
                  <a:lnTo>
                    <a:pt x="89" y="449"/>
                  </a:lnTo>
                  <a:lnTo>
                    <a:pt x="146" y="483"/>
                  </a:lnTo>
                  <a:lnTo>
                    <a:pt x="198" y="492"/>
                  </a:lnTo>
                  <a:lnTo>
                    <a:pt x="264" y="468"/>
                  </a:lnTo>
                  <a:lnTo>
                    <a:pt x="287" y="426"/>
                  </a:lnTo>
                  <a:lnTo>
                    <a:pt x="301" y="350"/>
                  </a:lnTo>
                  <a:lnTo>
                    <a:pt x="297" y="251"/>
                  </a:lnTo>
                  <a:lnTo>
                    <a:pt x="273" y="161"/>
                  </a:lnTo>
                  <a:lnTo>
                    <a:pt x="363" y="43"/>
                  </a:lnTo>
                  <a:lnTo>
                    <a:pt x="363" y="19"/>
                  </a:lnTo>
                  <a:lnTo>
                    <a:pt x="344" y="0"/>
                  </a:lnTo>
                  <a:lnTo>
                    <a:pt x="325" y="9"/>
                  </a:lnTo>
                  <a:lnTo>
                    <a:pt x="240" y="123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472" y="945"/>
              <a:ext cx="476" cy="849"/>
            </a:xfrm>
            <a:custGeom>
              <a:avLst/>
              <a:gdLst/>
              <a:ahLst/>
              <a:cxnLst>
                <a:cxn ang="0">
                  <a:pos x="47" y="849"/>
                </a:cxn>
                <a:cxn ang="0">
                  <a:pos x="9" y="839"/>
                </a:cxn>
                <a:cxn ang="0">
                  <a:pos x="0" y="787"/>
                </a:cxn>
                <a:cxn ang="0">
                  <a:pos x="61" y="688"/>
                </a:cxn>
                <a:cxn ang="0">
                  <a:pos x="146" y="528"/>
                </a:cxn>
                <a:cxn ang="0">
                  <a:pos x="217" y="400"/>
                </a:cxn>
                <a:cxn ang="0">
                  <a:pos x="273" y="245"/>
                </a:cxn>
                <a:cxn ang="0">
                  <a:pos x="349" y="150"/>
                </a:cxn>
                <a:cxn ang="0">
                  <a:pos x="429" y="14"/>
                </a:cxn>
                <a:cxn ang="0">
                  <a:pos x="443" y="0"/>
                </a:cxn>
                <a:cxn ang="0">
                  <a:pos x="471" y="4"/>
                </a:cxn>
                <a:cxn ang="0">
                  <a:pos x="476" y="28"/>
                </a:cxn>
                <a:cxn ang="0">
                  <a:pos x="377" y="150"/>
                </a:cxn>
                <a:cxn ang="0">
                  <a:pos x="372" y="202"/>
                </a:cxn>
                <a:cxn ang="0">
                  <a:pos x="401" y="254"/>
                </a:cxn>
                <a:cxn ang="0">
                  <a:pos x="401" y="301"/>
                </a:cxn>
                <a:cxn ang="0">
                  <a:pos x="372" y="330"/>
                </a:cxn>
                <a:cxn ang="0">
                  <a:pos x="302" y="367"/>
                </a:cxn>
                <a:cxn ang="0">
                  <a:pos x="269" y="377"/>
                </a:cxn>
                <a:cxn ang="0">
                  <a:pos x="254" y="405"/>
                </a:cxn>
                <a:cxn ang="0">
                  <a:pos x="217" y="518"/>
                </a:cxn>
                <a:cxn ang="0">
                  <a:pos x="179" y="622"/>
                </a:cxn>
                <a:cxn ang="0">
                  <a:pos x="132" y="745"/>
                </a:cxn>
                <a:cxn ang="0">
                  <a:pos x="71" y="849"/>
                </a:cxn>
                <a:cxn ang="0">
                  <a:pos x="47" y="849"/>
                </a:cxn>
              </a:cxnLst>
              <a:rect l="0" t="0" r="r" b="b"/>
              <a:pathLst>
                <a:path w="476" h="849">
                  <a:moveTo>
                    <a:pt x="47" y="849"/>
                  </a:moveTo>
                  <a:lnTo>
                    <a:pt x="9" y="839"/>
                  </a:lnTo>
                  <a:lnTo>
                    <a:pt x="0" y="787"/>
                  </a:lnTo>
                  <a:lnTo>
                    <a:pt x="61" y="688"/>
                  </a:lnTo>
                  <a:lnTo>
                    <a:pt x="146" y="528"/>
                  </a:lnTo>
                  <a:lnTo>
                    <a:pt x="217" y="400"/>
                  </a:lnTo>
                  <a:lnTo>
                    <a:pt x="273" y="245"/>
                  </a:lnTo>
                  <a:lnTo>
                    <a:pt x="349" y="150"/>
                  </a:lnTo>
                  <a:lnTo>
                    <a:pt x="429" y="14"/>
                  </a:lnTo>
                  <a:lnTo>
                    <a:pt x="443" y="0"/>
                  </a:lnTo>
                  <a:lnTo>
                    <a:pt x="471" y="4"/>
                  </a:lnTo>
                  <a:lnTo>
                    <a:pt x="476" y="28"/>
                  </a:lnTo>
                  <a:lnTo>
                    <a:pt x="377" y="150"/>
                  </a:lnTo>
                  <a:lnTo>
                    <a:pt x="372" y="202"/>
                  </a:lnTo>
                  <a:lnTo>
                    <a:pt x="401" y="254"/>
                  </a:lnTo>
                  <a:lnTo>
                    <a:pt x="401" y="301"/>
                  </a:lnTo>
                  <a:lnTo>
                    <a:pt x="372" y="330"/>
                  </a:lnTo>
                  <a:lnTo>
                    <a:pt x="302" y="367"/>
                  </a:lnTo>
                  <a:lnTo>
                    <a:pt x="269" y="377"/>
                  </a:lnTo>
                  <a:lnTo>
                    <a:pt x="254" y="405"/>
                  </a:lnTo>
                  <a:lnTo>
                    <a:pt x="217" y="518"/>
                  </a:lnTo>
                  <a:lnTo>
                    <a:pt x="179" y="622"/>
                  </a:lnTo>
                  <a:lnTo>
                    <a:pt x="132" y="745"/>
                  </a:lnTo>
                  <a:lnTo>
                    <a:pt x="71" y="849"/>
                  </a:lnTo>
                  <a:lnTo>
                    <a:pt x="47" y="84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070" y="1945"/>
              <a:ext cx="280" cy="766"/>
            </a:xfrm>
            <a:custGeom>
              <a:avLst/>
              <a:gdLst/>
              <a:ahLst/>
              <a:cxnLst>
                <a:cxn ang="0">
                  <a:pos x="128" y="61"/>
                </a:cxn>
                <a:cxn ang="0">
                  <a:pos x="180" y="14"/>
                </a:cxn>
                <a:cxn ang="0">
                  <a:pos x="237" y="0"/>
                </a:cxn>
                <a:cxn ang="0">
                  <a:pos x="275" y="14"/>
                </a:cxn>
                <a:cxn ang="0">
                  <a:pos x="280" y="43"/>
                </a:cxn>
                <a:cxn ang="0">
                  <a:pos x="247" y="104"/>
                </a:cxn>
                <a:cxn ang="0">
                  <a:pos x="204" y="104"/>
                </a:cxn>
                <a:cxn ang="0">
                  <a:pos x="161" y="132"/>
                </a:cxn>
                <a:cxn ang="0">
                  <a:pos x="104" y="213"/>
                </a:cxn>
                <a:cxn ang="0">
                  <a:pos x="66" y="303"/>
                </a:cxn>
                <a:cxn ang="0">
                  <a:pos x="66" y="340"/>
                </a:cxn>
                <a:cxn ang="0">
                  <a:pos x="90" y="383"/>
                </a:cxn>
                <a:cxn ang="0">
                  <a:pos x="152" y="421"/>
                </a:cxn>
                <a:cxn ang="0">
                  <a:pos x="209" y="454"/>
                </a:cxn>
                <a:cxn ang="0">
                  <a:pos x="271" y="515"/>
                </a:cxn>
                <a:cxn ang="0">
                  <a:pos x="275" y="567"/>
                </a:cxn>
                <a:cxn ang="0">
                  <a:pos x="218" y="601"/>
                </a:cxn>
                <a:cxn ang="0">
                  <a:pos x="176" y="638"/>
                </a:cxn>
                <a:cxn ang="0">
                  <a:pos x="161" y="671"/>
                </a:cxn>
                <a:cxn ang="0">
                  <a:pos x="171" y="705"/>
                </a:cxn>
                <a:cxn ang="0">
                  <a:pos x="152" y="752"/>
                </a:cxn>
                <a:cxn ang="0">
                  <a:pos x="123" y="766"/>
                </a:cxn>
                <a:cxn ang="0">
                  <a:pos x="109" y="757"/>
                </a:cxn>
                <a:cxn ang="0">
                  <a:pos x="114" y="676"/>
                </a:cxn>
                <a:cxn ang="0">
                  <a:pos x="142" y="619"/>
                </a:cxn>
                <a:cxn ang="0">
                  <a:pos x="195" y="572"/>
                </a:cxn>
                <a:cxn ang="0">
                  <a:pos x="223" y="558"/>
                </a:cxn>
                <a:cxn ang="0">
                  <a:pos x="199" y="487"/>
                </a:cxn>
                <a:cxn ang="0">
                  <a:pos x="157" y="459"/>
                </a:cxn>
                <a:cxn ang="0">
                  <a:pos x="81" y="430"/>
                </a:cxn>
                <a:cxn ang="0">
                  <a:pos x="28" y="388"/>
                </a:cxn>
                <a:cxn ang="0">
                  <a:pos x="0" y="322"/>
                </a:cxn>
                <a:cxn ang="0">
                  <a:pos x="19" y="260"/>
                </a:cxn>
                <a:cxn ang="0">
                  <a:pos x="71" y="165"/>
                </a:cxn>
                <a:cxn ang="0">
                  <a:pos x="114" y="90"/>
                </a:cxn>
                <a:cxn ang="0">
                  <a:pos x="128" y="61"/>
                </a:cxn>
              </a:cxnLst>
              <a:rect l="0" t="0" r="r" b="b"/>
              <a:pathLst>
                <a:path w="280" h="766">
                  <a:moveTo>
                    <a:pt x="128" y="61"/>
                  </a:moveTo>
                  <a:lnTo>
                    <a:pt x="180" y="14"/>
                  </a:lnTo>
                  <a:lnTo>
                    <a:pt x="237" y="0"/>
                  </a:lnTo>
                  <a:lnTo>
                    <a:pt x="275" y="14"/>
                  </a:lnTo>
                  <a:lnTo>
                    <a:pt x="280" y="43"/>
                  </a:lnTo>
                  <a:lnTo>
                    <a:pt x="247" y="104"/>
                  </a:lnTo>
                  <a:lnTo>
                    <a:pt x="204" y="104"/>
                  </a:lnTo>
                  <a:lnTo>
                    <a:pt x="161" y="132"/>
                  </a:lnTo>
                  <a:lnTo>
                    <a:pt x="104" y="213"/>
                  </a:lnTo>
                  <a:lnTo>
                    <a:pt x="66" y="303"/>
                  </a:lnTo>
                  <a:lnTo>
                    <a:pt x="66" y="340"/>
                  </a:lnTo>
                  <a:lnTo>
                    <a:pt x="90" y="383"/>
                  </a:lnTo>
                  <a:lnTo>
                    <a:pt x="152" y="421"/>
                  </a:lnTo>
                  <a:lnTo>
                    <a:pt x="209" y="454"/>
                  </a:lnTo>
                  <a:lnTo>
                    <a:pt x="271" y="515"/>
                  </a:lnTo>
                  <a:lnTo>
                    <a:pt x="275" y="567"/>
                  </a:lnTo>
                  <a:lnTo>
                    <a:pt x="218" y="601"/>
                  </a:lnTo>
                  <a:lnTo>
                    <a:pt x="176" y="638"/>
                  </a:lnTo>
                  <a:lnTo>
                    <a:pt x="161" y="671"/>
                  </a:lnTo>
                  <a:lnTo>
                    <a:pt x="171" y="705"/>
                  </a:lnTo>
                  <a:lnTo>
                    <a:pt x="152" y="752"/>
                  </a:lnTo>
                  <a:lnTo>
                    <a:pt x="123" y="766"/>
                  </a:lnTo>
                  <a:lnTo>
                    <a:pt x="109" y="757"/>
                  </a:lnTo>
                  <a:lnTo>
                    <a:pt x="114" y="676"/>
                  </a:lnTo>
                  <a:lnTo>
                    <a:pt x="142" y="619"/>
                  </a:lnTo>
                  <a:lnTo>
                    <a:pt x="195" y="572"/>
                  </a:lnTo>
                  <a:lnTo>
                    <a:pt x="223" y="558"/>
                  </a:lnTo>
                  <a:lnTo>
                    <a:pt x="199" y="487"/>
                  </a:lnTo>
                  <a:lnTo>
                    <a:pt x="157" y="459"/>
                  </a:lnTo>
                  <a:lnTo>
                    <a:pt x="81" y="430"/>
                  </a:lnTo>
                  <a:lnTo>
                    <a:pt x="28" y="388"/>
                  </a:lnTo>
                  <a:lnTo>
                    <a:pt x="0" y="322"/>
                  </a:lnTo>
                  <a:lnTo>
                    <a:pt x="19" y="260"/>
                  </a:lnTo>
                  <a:lnTo>
                    <a:pt x="71" y="165"/>
                  </a:lnTo>
                  <a:lnTo>
                    <a:pt x="114" y="90"/>
                  </a:lnTo>
                  <a:lnTo>
                    <a:pt x="128" y="6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358" y="1884"/>
              <a:ext cx="293" cy="685"/>
            </a:xfrm>
            <a:custGeom>
              <a:avLst/>
              <a:gdLst/>
              <a:ahLst/>
              <a:cxnLst>
                <a:cxn ang="0">
                  <a:pos x="24" y="28"/>
                </a:cxn>
                <a:cxn ang="0">
                  <a:pos x="71" y="4"/>
                </a:cxn>
                <a:cxn ang="0">
                  <a:pos x="109" y="0"/>
                </a:cxn>
                <a:cxn ang="0">
                  <a:pos x="175" y="42"/>
                </a:cxn>
                <a:cxn ang="0">
                  <a:pos x="213" y="85"/>
                </a:cxn>
                <a:cxn ang="0">
                  <a:pos x="242" y="146"/>
                </a:cxn>
                <a:cxn ang="0">
                  <a:pos x="265" y="226"/>
                </a:cxn>
                <a:cxn ang="0">
                  <a:pos x="289" y="349"/>
                </a:cxn>
                <a:cxn ang="0">
                  <a:pos x="293" y="486"/>
                </a:cxn>
                <a:cxn ang="0">
                  <a:pos x="279" y="576"/>
                </a:cxn>
                <a:cxn ang="0">
                  <a:pos x="256" y="618"/>
                </a:cxn>
                <a:cxn ang="0">
                  <a:pos x="194" y="661"/>
                </a:cxn>
                <a:cxn ang="0">
                  <a:pos x="128" y="685"/>
                </a:cxn>
                <a:cxn ang="0">
                  <a:pos x="86" y="685"/>
                </a:cxn>
                <a:cxn ang="0">
                  <a:pos x="48" y="675"/>
                </a:cxn>
                <a:cxn ang="0">
                  <a:pos x="24" y="618"/>
                </a:cxn>
                <a:cxn ang="0">
                  <a:pos x="15" y="548"/>
                </a:cxn>
                <a:cxn ang="0">
                  <a:pos x="34" y="500"/>
                </a:cxn>
                <a:cxn ang="0">
                  <a:pos x="57" y="458"/>
                </a:cxn>
                <a:cxn ang="0">
                  <a:pos x="52" y="401"/>
                </a:cxn>
                <a:cxn ang="0">
                  <a:pos x="43" y="330"/>
                </a:cxn>
                <a:cxn ang="0">
                  <a:pos x="24" y="259"/>
                </a:cxn>
                <a:cxn ang="0">
                  <a:pos x="0" y="184"/>
                </a:cxn>
                <a:cxn ang="0">
                  <a:pos x="0" y="127"/>
                </a:cxn>
                <a:cxn ang="0">
                  <a:pos x="15" y="66"/>
                </a:cxn>
                <a:cxn ang="0">
                  <a:pos x="24" y="28"/>
                </a:cxn>
              </a:cxnLst>
              <a:rect l="0" t="0" r="r" b="b"/>
              <a:pathLst>
                <a:path w="293" h="685">
                  <a:moveTo>
                    <a:pt x="24" y="28"/>
                  </a:moveTo>
                  <a:lnTo>
                    <a:pt x="71" y="4"/>
                  </a:lnTo>
                  <a:lnTo>
                    <a:pt x="109" y="0"/>
                  </a:lnTo>
                  <a:lnTo>
                    <a:pt x="175" y="42"/>
                  </a:lnTo>
                  <a:lnTo>
                    <a:pt x="213" y="85"/>
                  </a:lnTo>
                  <a:lnTo>
                    <a:pt x="242" y="146"/>
                  </a:lnTo>
                  <a:lnTo>
                    <a:pt x="265" y="226"/>
                  </a:lnTo>
                  <a:lnTo>
                    <a:pt x="289" y="349"/>
                  </a:lnTo>
                  <a:lnTo>
                    <a:pt x="293" y="486"/>
                  </a:lnTo>
                  <a:lnTo>
                    <a:pt x="279" y="576"/>
                  </a:lnTo>
                  <a:lnTo>
                    <a:pt x="256" y="618"/>
                  </a:lnTo>
                  <a:lnTo>
                    <a:pt x="194" y="661"/>
                  </a:lnTo>
                  <a:lnTo>
                    <a:pt x="128" y="685"/>
                  </a:lnTo>
                  <a:lnTo>
                    <a:pt x="86" y="685"/>
                  </a:lnTo>
                  <a:lnTo>
                    <a:pt x="48" y="675"/>
                  </a:lnTo>
                  <a:lnTo>
                    <a:pt x="24" y="618"/>
                  </a:lnTo>
                  <a:lnTo>
                    <a:pt x="15" y="548"/>
                  </a:lnTo>
                  <a:lnTo>
                    <a:pt x="34" y="500"/>
                  </a:lnTo>
                  <a:lnTo>
                    <a:pt x="57" y="458"/>
                  </a:lnTo>
                  <a:lnTo>
                    <a:pt x="52" y="401"/>
                  </a:lnTo>
                  <a:lnTo>
                    <a:pt x="43" y="330"/>
                  </a:lnTo>
                  <a:lnTo>
                    <a:pt x="24" y="259"/>
                  </a:lnTo>
                  <a:lnTo>
                    <a:pt x="0" y="184"/>
                  </a:lnTo>
                  <a:lnTo>
                    <a:pt x="0" y="127"/>
                  </a:lnTo>
                  <a:lnTo>
                    <a:pt x="15" y="66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27" y="2431"/>
              <a:ext cx="382" cy="878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38"/>
                </a:cxn>
                <a:cxn ang="0">
                  <a:pos x="33" y="0"/>
                </a:cxn>
                <a:cxn ang="0">
                  <a:pos x="57" y="14"/>
                </a:cxn>
                <a:cxn ang="0">
                  <a:pos x="170" y="165"/>
                </a:cxn>
                <a:cxn ang="0">
                  <a:pos x="226" y="250"/>
                </a:cxn>
                <a:cxn ang="0">
                  <a:pos x="241" y="326"/>
                </a:cxn>
                <a:cxn ang="0">
                  <a:pos x="245" y="406"/>
                </a:cxn>
                <a:cxn ang="0">
                  <a:pos x="236" y="515"/>
                </a:cxn>
                <a:cxn ang="0">
                  <a:pos x="203" y="633"/>
                </a:cxn>
                <a:cxn ang="0">
                  <a:pos x="170" y="703"/>
                </a:cxn>
                <a:cxn ang="0">
                  <a:pos x="156" y="774"/>
                </a:cxn>
                <a:cxn ang="0">
                  <a:pos x="160" y="807"/>
                </a:cxn>
                <a:cxn ang="0">
                  <a:pos x="179" y="817"/>
                </a:cxn>
                <a:cxn ang="0">
                  <a:pos x="292" y="812"/>
                </a:cxn>
                <a:cxn ang="0">
                  <a:pos x="368" y="826"/>
                </a:cxn>
                <a:cxn ang="0">
                  <a:pos x="382" y="845"/>
                </a:cxn>
                <a:cxn ang="0">
                  <a:pos x="382" y="859"/>
                </a:cxn>
                <a:cxn ang="0">
                  <a:pos x="321" y="878"/>
                </a:cxn>
                <a:cxn ang="0">
                  <a:pos x="307" y="873"/>
                </a:cxn>
                <a:cxn ang="0">
                  <a:pos x="255" y="850"/>
                </a:cxn>
                <a:cxn ang="0">
                  <a:pos x="203" y="850"/>
                </a:cxn>
                <a:cxn ang="0">
                  <a:pos x="132" y="850"/>
                </a:cxn>
                <a:cxn ang="0">
                  <a:pos x="108" y="854"/>
                </a:cxn>
                <a:cxn ang="0">
                  <a:pos x="99" y="836"/>
                </a:cxn>
                <a:cxn ang="0">
                  <a:pos x="99" y="807"/>
                </a:cxn>
                <a:cxn ang="0">
                  <a:pos x="123" y="718"/>
                </a:cxn>
                <a:cxn ang="0">
                  <a:pos x="165" y="623"/>
                </a:cxn>
                <a:cxn ang="0">
                  <a:pos x="193" y="529"/>
                </a:cxn>
                <a:cxn ang="0">
                  <a:pos x="198" y="458"/>
                </a:cxn>
                <a:cxn ang="0">
                  <a:pos x="193" y="359"/>
                </a:cxn>
                <a:cxn ang="0">
                  <a:pos x="174" y="302"/>
                </a:cxn>
                <a:cxn ang="0">
                  <a:pos x="127" y="231"/>
                </a:cxn>
                <a:cxn ang="0">
                  <a:pos x="61" y="165"/>
                </a:cxn>
                <a:cxn ang="0">
                  <a:pos x="14" y="127"/>
                </a:cxn>
                <a:cxn ang="0">
                  <a:pos x="0" y="104"/>
                </a:cxn>
                <a:cxn ang="0">
                  <a:pos x="0" y="76"/>
                </a:cxn>
              </a:cxnLst>
              <a:rect l="0" t="0" r="r" b="b"/>
              <a:pathLst>
                <a:path w="382" h="878">
                  <a:moveTo>
                    <a:pt x="0" y="76"/>
                  </a:moveTo>
                  <a:lnTo>
                    <a:pt x="0" y="38"/>
                  </a:lnTo>
                  <a:lnTo>
                    <a:pt x="33" y="0"/>
                  </a:lnTo>
                  <a:lnTo>
                    <a:pt x="57" y="14"/>
                  </a:lnTo>
                  <a:lnTo>
                    <a:pt x="170" y="165"/>
                  </a:lnTo>
                  <a:lnTo>
                    <a:pt x="226" y="250"/>
                  </a:lnTo>
                  <a:lnTo>
                    <a:pt x="241" y="326"/>
                  </a:lnTo>
                  <a:lnTo>
                    <a:pt x="245" y="406"/>
                  </a:lnTo>
                  <a:lnTo>
                    <a:pt x="236" y="515"/>
                  </a:lnTo>
                  <a:lnTo>
                    <a:pt x="203" y="633"/>
                  </a:lnTo>
                  <a:lnTo>
                    <a:pt x="170" y="703"/>
                  </a:lnTo>
                  <a:lnTo>
                    <a:pt x="156" y="774"/>
                  </a:lnTo>
                  <a:lnTo>
                    <a:pt x="160" y="807"/>
                  </a:lnTo>
                  <a:lnTo>
                    <a:pt x="179" y="817"/>
                  </a:lnTo>
                  <a:lnTo>
                    <a:pt x="292" y="812"/>
                  </a:lnTo>
                  <a:lnTo>
                    <a:pt x="368" y="826"/>
                  </a:lnTo>
                  <a:lnTo>
                    <a:pt x="382" y="845"/>
                  </a:lnTo>
                  <a:lnTo>
                    <a:pt x="382" y="859"/>
                  </a:lnTo>
                  <a:lnTo>
                    <a:pt x="321" y="878"/>
                  </a:lnTo>
                  <a:lnTo>
                    <a:pt x="307" y="873"/>
                  </a:lnTo>
                  <a:lnTo>
                    <a:pt x="255" y="850"/>
                  </a:lnTo>
                  <a:lnTo>
                    <a:pt x="203" y="850"/>
                  </a:lnTo>
                  <a:lnTo>
                    <a:pt x="132" y="850"/>
                  </a:lnTo>
                  <a:lnTo>
                    <a:pt x="108" y="854"/>
                  </a:lnTo>
                  <a:lnTo>
                    <a:pt x="99" y="836"/>
                  </a:lnTo>
                  <a:lnTo>
                    <a:pt x="99" y="807"/>
                  </a:lnTo>
                  <a:lnTo>
                    <a:pt x="123" y="718"/>
                  </a:lnTo>
                  <a:lnTo>
                    <a:pt x="165" y="623"/>
                  </a:lnTo>
                  <a:lnTo>
                    <a:pt x="193" y="529"/>
                  </a:lnTo>
                  <a:lnTo>
                    <a:pt x="198" y="458"/>
                  </a:lnTo>
                  <a:lnTo>
                    <a:pt x="193" y="359"/>
                  </a:lnTo>
                  <a:lnTo>
                    <a:pt x="174" y="302"/>
                  </a:lnTo>
                  <a:lnTo>
                    <a:pt x="127" y="231"/>
                  </a:lnTo>
                  <a:lnTo>
                    <a:pt x="61" y="165"/>
                  </a:lnTo>
                  <a:lnTo>
                    <a:pt x="14" y="127"/>
                  </a:lnTo>
                  <a:lnTo>
                    <a:pt x="0" y="104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182" y="2479"/>
              <a:ext cx="321" cy="939"/>
            </a:xfrm>
            <a:custGeom>
              <a:avLst/>
              <a:gdLst/>
              <a:ahLst/>
              <a:cxnLst>
                <a:cxn ang="0">
                  <a:pos x="227" y="23"/>
                </a:cxn>
                <a:cxn ang="0">
                  <a:pos x="255" y="0"/>
                </a:cxn>
                <a:cxn ang="0">
                  <a:pos x="312" y="0"/>
                </a:cxn>
                <a:cxn ang="0">
                  <a:pos x="321" y="28"/>
                </a:cxn>
                <a:cxn ang="0">
                  <a:pos x="312" y="103"/>
                </a:cxn>
                <a:cxn ang="0">
                  <a:pos x="260" y="198"/>
                </a:cxn>
                <a:cxn ang="0">
                  <a:pos x="237" y="301"/>
                </a:cxn>
                <a:cxn ang="0">
                  <a:pos x="227" y="429"/>
                </a:cxn>
                <a:cxn ang="0">
                  <a:pos x="260" y="575"/>
                </a:cxn>
                <a:cxn ang="0">
                  <a:pos x="303" y="717"/>
                </a:cxn>
                <a:cxn ang="0">
                  <a:pos x="307" y="773"/>
                </a:cxn>
                <a:cxn ang="0">
                  <a:pos x="288" y="792"/>
                </a:cxn>
                <a:cxn ang="0">
                  <a:pos x="222" y="792"/>
                </a:cxn>
                <a:cxn ang="0">
                  <a:pos x="156" y="816"/>
                </a:cxn>
                <a:cxn ang="0">
                  <a:pos x="114" y="877"/>
                </a:cxn>
                <a:cxn ang="0">
                  <a:pos x="76" y="934"/>
                </a:cxn>
                <a:cxn ang="0">
                  <a:pos x="57" y="939"/>
                </a:cxn>
                <a:cxn ang="0">
                  <a:pos x="0" y="905"/>
                </a:cxn>
                <a:cxn ang="0">
                  <a:pos x="0" y="882"/>
                </a:cxn>
                <a:cxn ang="0">
                  <a:pos x="76" y="816"/>
                </a:cxn>
                <a:cxn ang="0">
                  <a:pos x="166" y="773"/>
                </a:cxn>
                <a:cxn ang="0">
                  <a:pos x="237" y="750"/>
                </a:cxn>
                <a:cxn ang="0">
                  <a:pos x="251" y="740"/>
                </a:cxn>
                <a:cxn ang="0">
                  <a:pos x="246" y="698"/>
                </a:cxn>
                <a:cxn ang="0">
                  <a:pos x="222" y="594"/>
                </a:cxn>
                <a:cxn ang="0">
                  <a:pos x="194" y="476"/>
                </a:cxn>
                <a:cxn ang="0">
                  <a:pos x="180" y="415"/>
                </a:cxn>
                <a:cxn ang="0">
                  <a:pos x="175" y="344"/>
                </a:cxn>
                <a:cxn ang="0">
                  <a:pos x="185" y="264"/>
                </a:cxn>
                <a:cxn ang="0">
                  <a:pos x="203" y="132"/>
                </a:cxn>
                <a:cxn ang="0">
                  <a:pos x="227" y="23"/>
                </a:cxn>
              </a:cxnLst>
              <a:rect l="0" t="0" r="r" b="b"/>
              <a:pathLst>
                <a:path w="321" h="939">
                  <a:moveTo>
                    <a:pt x="227" y="23"/>
                  </a:moveTo>
                  <a:lnTo>
                    <a:pt x="255" y="0"/>
                  </a:lnTo>
                  <a:lnTo>
                    <a:pt x="312" y="0"/>
                  </a:lnTo>
                  <a:lnTo>
                    <a:pt x="321" y="28"/>
                  </a:lnTo>
                  <a:lnTo>
                    <a:pt x="312" y="103"/>
                  </a:lnTo>
                  <a:lnTo>
                    <a:pt x="260" y="198"/>
                  </a:lnTo>
                  <a:lnTo>
                    <a:pt x="237" y="301"/>
                  </a:lnTo>
                  <a:lnTo>
                    <a:pt x="227" y="429"/>
                  </a:lnTo>
                  <a:lnTo>
                    <a:pt x="260" y="575"/>
                  </a:lnTo>
                  <a:lnTo>
                    <a:pt x="303" y="717"/>
                  </a:lnTo>
                  <a:lnTo>
                    <a:pt x="307" y="773"/>
                  </a:lnTo>
                  <a:lnTo>
                    <a:pt x="288" y="792"/>
                  </a:lnTo>
                  <a:lnTo>
                    <a:pt x="222" y="792"/>
                  </a:lnTo>
                  <a:lnTo>
                    <a:pt x="156" y="816"/>
                  </a:lnTo>
                  <a:lnTo>
                    <a:pt x="114" y="877"/>
                  </a:lnTo>
                  <a:lnTo>
                    <a:pt x="76" y="934"/>
                  </a:lnTo>
                  <a:lnTo>
                    <a:pt x="57" y="939"/>
                  </a:lnTo>
                  <a:lnTo>
                    <a:pt x="0" y="905"/>
                  </a:lnTo>
                  <a:lnTo>
                    <a:pt x="0" y="882"/>
                  </a:lnTo>
                  <a:lnTo>
                    <a:pt x="76" y="816"/>
                  </a:lnTo>
                  <a:lnTo>
                    <a:pt x="166" y="773"/>
                  </a:lnTo>
                  <a:lnTo>
                    <a:pt x="237" y="750"/>
                  </a:lnTo>
                  <a:lnTo>
                    <a:pt x="251" y="740"/>
                  </a:lnTo>
                  <a:lnTo>
                    <a:pt x="246" y="698"/>
                  </a:lnTo>
                  <a:lnTo>
                    <a:pt x="222" y="594"/>
                  </a:lnTo>
                  <a:lnTo>
                    <a:pt x="194" y="476"/>
                  </a:lnTo>
                  <a:lnTo>
                    <a:pt x="180" y="415"/>
                  </a:lnTo>
                  <a:lnTo>
                    <a:pt x="175" y="344"/>
                  </a:lnTo>
                  <a:lnTo>
                    <a:pt x="185" y="264"/>
                  </a:lnTo>
                  <a:lnTo>
                    <a:pt x="203" y="132"/>
                  </a:lnTo>
                  <a:lnTo>
                    <a:pt x="227" y="23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Complete the sentences with the words</a:t>
            </a:r>
            <a:endParaRPr lang="ru-RU" sz="3200" b="1" i="1" dirty="0">
              <a:solidFill>
                <a:srgbClr val="FF0000"/>
              </a:solidFill>
              <a:latin typeface="a_AlbionicB&amp;W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285860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father always watches   …         news on television.</a:t>
            </a:r>
          </a:p>
          <a:p>
            <a:pPr marL="342900" indent="-3429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Moscow TV programmes are     …          from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Ostankino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Non-commercial television doesn’t show any     …              .</a:t>
            </a:r>
          </a:p>
          <a:p>
            <a:pPr marL="342900" indent="-3429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Today the news is        …         by my favourite newscaster.</a:t>
            </a:r>
          </a:p>
          <a:p>
            <a:pPr marL="342900" indent="-3429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Besides national newspapers there are     …    newspapers read by many people.</a:t>
            </a:r>
          </a:p>
          <a:p>
            <a:pPr marL="342900" indent="-3429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Many people say too much       …     is shown on the screen.</a:t>
            </a:r>
          </a:p>
          <a:p>
            <a:pPr marL="342900" indent="-3429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Listen to your dad and don’t           …        him.</a:t>
            </a:r>
          </a:p>
          <a:p>
            <a:pPr marL="342900" indent="-3429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Unfortunately more and more people become        …        to stupid TV programmes.</a:t>
            </a:r>
          </a:p>
          <a:p>
            <a:pPr marL="342900" indent="-3429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“Who wants to be a millionaire?” is a typical TV    …     .</a:t>
            </a:r>
          </a:p>
          <a:p>
            <a:pPr marL="342900" indent="-3429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have always wanted to watch Walt Disney      …        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128586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current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164305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broadcast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5140" y="200024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advertisment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235743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presented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7884" y="271462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9124" y="342900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violence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385762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interrupt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6578" y="421481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addicted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15206" y="492919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quitz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3702" y="528638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cartoons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tad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7" name="tad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8" name="tad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9" name="tad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0" name="tad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1" name="tad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2" name="tad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3" name="tad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4" name="tad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5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12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939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939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1939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1939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93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1939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" dur="1939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1939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0" dur="1939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1" dur="4745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>
                <p:cTn id="1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>
                <p:cTn id="1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>
                <p:cTn id="1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>
                <p:cTn id="1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>
                <p:cTn id="1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>
                <p:cTn id="1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>
                <p:cTn id="1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1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1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Broadway" pitchFamily="82" charset="0"/>
              </a:rPr>
              <a:t>Use the right form of the verb in passive:</a:t>
            </a:r>
            <a:endParaRPr lang="ru-RU" dirty="0">
              <a:solidFill>
                <a:srgbClr val="00B050"/>
              </a:solidFill>
              <a:latin typeface="a_BentTitul" pitchFamily="82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1) When I came home a new interesting cartoon (to show) on TV.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285992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When I came home a new interesting cartoon was being shown on TV. 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Book Antiqua" pitchFamily="18" charset="0"/>
              </a:rPr>
              <a:t>(Past Progressive Passive)  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92893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Book Antiqua" pitchFamily="18" charset="0"/>
              </a:rPr>
              <a:t>2) More and more people (to teach) with the help of television in the future.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857628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More and more people will be taught with the help of television in the future. </a:t>
            </a:r>
            <a:r>
              <a:rPr lang="en-US" sz="2000" b="1" i="1" dirty="0" smtClean="0">
                <a:solidFill>
                  <a:srgbClr val="FF0000"/>
                </a:solidFill>
                <a:latin typeface="Book Antiqua" pitchFamily="18" charset="0"/>
              </a:rPr>
              <a:t>( Future Simple Passive)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71488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Book Antiqua" pitchFamily="18" charset="0"/>
              </a:rPr>
              <a:t>3) When we entered the room, the television (to turn on) and my parents were watching the news.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5643578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When we entered the room, the television had been turned on and my parents were watching the news. </a:t>
            </a:r>
            <a:r>
              <a:rPr lang="en-US" sz="2000" b="1" i="1" dirty="0" smtClean="0">
                <a:solidFill>
                  <a:srgbClr val="FF0000"/>
                </a:solidFill>
                <a:latin typeface="Book Antiqua" pitchFamily="18" charset="0"/>
              </a:rPr>
              <a:t>(Past Perfect Passive)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571480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4) A lot of TV programmes (to devote) to politics.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071546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A lot of TV programmes are devoted to politics. </a:t>
            </a:r>
          </a:p>
          <a:p>
            <a:pPr algn="just"/>
            <a:r>
              <a:rPr lang="en-US" sz="2000" b="1" i="1" dirty="0" smtClean="0">
                <a:solidFill>
                  <a:srgbClr val="FF0000"/>
                </a:solidFill>
                <a:latin typeface="Book Antiqua" pitchFamily="18" charset="0"/>
              </a:rPr>
              <a:t>(Present Simple Passive)</a:t>
            </a:r>
            <a:endParaRPr lang="ru-RU" sz="20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857364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Book Antiqua" pitchFamily="18" charset="0"/>
              </a:rPr>
              <a:t>5) This soap opera (to broadcast) many times. We don’t want to watch it again.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271462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This soap opera has been broadcast many times. We don’t want to watch it again. </a:t>
            </a:r>
            <a:r>
              <a:rPr lang="en-US" sz="2000" b="1" i="1" dirty="0" smtClean="0">
                <a:solidFill>
                  <a:srgbClr val="FF0000"/>
                </a:solidFill>
                <a:latin typeface="Book Antiqua" pitchFamily="18" charset="0"/>
              </a:rPr>
              <a:t>(Present Perfect Passive)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500438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Book Antiqua" pitchFamily="18" charset="0"/>
              </a:rPr>
              <a:t>6) The first television service (to open) in Britain in 1956.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92906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The first television service was opened in Britain in 1956.</a:t>
            </a:r>
          </a:p>
          <a:p>
            <a:pPr algn="just"/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Book Antiqua" pitchFamily="18" charset="0"/>
              </a:rPr>
              <a:t>(Past Simple Passive) </a:t>
            </a:r>
            <a:endParaRPr lang="ru-RU" sz="20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4857760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Book Antiqua" pitchFamily="18" charset="0"/>
              </a:rPr>
              <a:t>7) Nowadays new television technologies (to develop).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5500702"/>
            <a:ext cx="81439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Nowadays new television technologies are being developed. </a:t>
            </a:r>
          </a:p>
          <a:p>
            <a:pPr algn="just"/>
            <a:r>
              <a:rPr lang="en-US" sz="2000" b="1" i="1" dirty="0" smtClean="0">
                <a:solidFill>
                  <a:srgbClr val="FF0000"/>
                </a:solidFill>
                <a:latin typeface="Book Antiqua" pitchFamily="18" charset="0"/>
              </a:rPr>
              <a:t>(Present Progressive Passive)</a:t>
            </a:r>
            <a:endParaRPr lang="ru-RU" sz="2000" b="1" i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516</Words>
  <Application>Microsoft Office PowerPoint</Application>
  <PresentationFormat>Экран (4:3)</PresentationFormat>
  <Paragraphs>65</Paragraphs>
  <Slides>7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   - film         - comedy  - serial  - talk show  - sports programme  - documentary  - news  - political discussion  - quitz show  - pop-music concert  - cartoons  - ballet  - soap opera   - series of documentaries about the animal world  </vt:lpstr>
      <vt:lpstr>Complete the sentences with the words</vt:lpstr>
      <vt:lpstr>Use the right form of the verb in passive: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Гордейчик</dc:creator>
  <cp:lastModifiedBy>Гордейчик</cp:lastModifiedBy>
  <cp:revision>45</cp:revision>
  <dcterms:created xsi:type="dcterms:W3CDTF">2009-11-14T16:39:47Z</dcterms:created>
  <dcterms:modified xsi:type="dcterms:W3CDTF">2009-12-10T18:19:30Z</dcterms:modified>
</cp:coreProperties>
</file>