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74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75" r:id="rId17"/>
    <p:sldId id="271" r:id="rId18"/>
    <p:sldId id="27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A5B18-C4F2-4FE3-9D66-D66607D94059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A400D-71B7-424A-850F-2940329B40A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A400D-71B7-424A-850F-2940329B40A8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5BB24A-619A-4905-A445-EB550441D950}" type="datetimeFigureOut">
              <a:rPr lang="ru-RU" smtClean="0"/>
              <a:pPr/>
              <a:t>26.11.2009</a:t>
            </a:fld>
            <a:endParaRPr lang="de-D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E43644-0078-4B36-BBAC-9951B5334B7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324244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Leipzig</a:t>
            </a:r>
          </a:p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Nürnberg</a:t>
            </a:r>
          </a:p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Dresden</a:t>
            </a:r>
          </a:p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Weimar</a:t>
            </a:r>
            <a:endParaRPr lang="de-DE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1">
              <a:avLst/>
            </a:prstTxWarp>
            <a:normAutofit/>
          </a:bodyPr>
          <a:lstStyle/>
          <a:p>
            <a:r>
              <a:rPr lang="de-DE" sz="6000" dirty="0" smtClean="0"/>
              <a:t>Deutsche Städte</a:t>
            </a:r>
            <a:endParaRPr lang="de-DE" sz="6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de-DE" dirty="0" smtClean="0"/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Dresden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schönste Stadt Deutschlands. Dresden hat viele prunkvolle Bauten, z.B. Zwinger, die Semper-Oper, das Schloss </a:t>
            </a:r>
            <a:r>
              <a:rPr lang="de-DE" sz="3600" dirty="0" err="1" smtClean="0">
                <a:latin typeface="Times New Roman" pitchFamily="18" charset="0"/>
                <a:cs typeface="Times New Roman" pitchFamily="18" charset="0"/>
              </a:rPr>
              <a:t>Pillnitz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  <p:pic>
        <p:nvPicPr>
          <p:cNvPr id="5" name="Picture 7" descr="Копия Дрезде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1285860"/>
            <a:ext cx="4038600" cy="5072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Sehenswürdigkeiten in Dresden: </a:t>
            </a:r>
            <a:endParaRPr lang="de-DE" dirty="0"/>
          </a:p>
        </p:txBody>
      </p:sp>
      <p:pic>
        <p:nvPicPr>
          <p:cNvPr id="4" name="Picture 7" descr="Pict00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608224"/>
            <a:ext cx="4038600" cy="4208289"/>
          </a:xfrm>
          <a:ln w="76200" cmpd="tri">
            <a:solidFill>
              <a:schemeClr val="hlink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Semperoper</a:t>
            </a: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2) Hofkirche</a:t>
            </a: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3) Wache</a:t>
            </a: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4) Zwinger</a:t>
            </a: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5) Dresdener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Schloß</a:t>
            </a:r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Johanneum</a:t>
            </a:r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7) Frauenkirche</a:t>
            </a: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8) Langer Gang/Fürstenzug</a:t>
            </a: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Brühlsche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Terrasse</a:t>
            </a: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de-DE" sz="2800" dirty="0" err="1" smtClean="0">
                <a:latin typeface="Times New Roman" pitchFamily="18" charset="0"/>
                <a:cs typeface="Times New Roman" pitchFamily="18" charset="0"/>
              </a:rPr>
              <a:t>Augustusbrücke</a:t>
            </a:r>
            <a:endParaRPr lang="de-DE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11) Japanisches Palast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Zwinger</a:t>
            </a:r>
            <a:endParaRPr lang="de-DE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Pict00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954780" cy="3643338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24" descr="Pict00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71480"/>
            <a:ext cx="2571768" cy="3000396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" name="Picture 23" descr="Pict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3286148" cy="2517777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Die Gemäldegalerie</a:t>
            </a:r>
            <a:endParaRPr lang="de-DE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 smtClean="0"/>
              <a:t>Im Galeriesaal italienischer Meister: Raffael „Sixtinische Madonna“</a:t>
            </a:r>
            <a:endParaRPr lang="ru-RU" sz="2400" dirty="0" smtClean="0"/>
          </a:p>
          <a:p>
            <a:endParaRPr lang="de-DE" dirty="0"/>
          </a:p>
        </p:txBody>
      </p:sp>
      <p:pic>
        <p:nvPicPr>
          <p:cNvPr id="5" name="Picture 10" descr="Pict00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3283" y="1444657"/>
            <a:ext cx="3415284" cy="4535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7" descr="Pict0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000372"/>
            <a:ext cx="3000396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Weimar</a:t>
            </a:r>
            <a:endParaRPr lang="de-DE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Man nennt Weimar:</a:t>
            </a:r>
          </a:p>
          <a:p>
            <a:r>
              <a:rPr lang="de-DE" sz="2800" dirty="0" smtClean="0"/>
              <a:t> die Stadt der deutschen Klassik</a:t>
            </a:r>
          </a:p>
          <a:p>
            <a:r>
              <a:rPr lang="de-DE" sz="2800" dirty="0" smtClean="0"/>
              <a:t>Die Stadt der deutschen Literatur und Musik</a:t>
            </a:r>
          </a:p>
          <a:p>
            <a:r>
              <a:rPr lang="de-DE" sz="2800" dirty="0" smtClean="0"/>
              <a:t>Goethe-und-Schiller-Stadt</a:t>
            </a:r>
            <a:endParaRPr lang="de-DE" dirty="0"/>
          </a:p>
        </p:txBody>
      </p:sp>
      <p:pic>
        <p:nvPicPr>
          <p:cNvPr id="14" name="Содержимое 13" descr="v_26_Weim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371600"/>
            <a:ext cx="3857652" cy="4843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Die Sehenswürdigkeiten: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eimar_595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4038600" cy="435771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Weimar ist in der ganzen Welt bekannt.</a:t>
            </a:r>
          </a:p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Hier lebten und schufen Friedrich Schiller, Johann Gottfried Herder, Johann Wolfgang von Goethe . </a:t>
            </a:r>
            <a:endParaRPr lang="de-D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 Weimar gehört zum Bezirk Erfurt.</a:t>
            </a:r>
          </a:p>
          <a:p>
            <a:r>
              <a:rPr lang="de-DE" dirty="0" smtClean="0"/>
              <a:t>Viele Denkmäler schmücken die Straßen und Plätze der Stadt.</a:t>
            </a:r>
          </a:p>
          <a:p>
            <a:r>
              <a:rPr lang="de-DE" dirty="0" smtClean="0"/>
              <a:t>Das Goethe- Nationalmuseum- und Schillerhaus sind besonders bekannt.</a:t>
            </a:r>
          </a:p>
          <a:p>
            <a:r>
              <a:rPr lang="de-DE" dirty="0" smtClean="0"/>
              <a:t>In Weimar befindet sich das Deutsche Nationaltheater. </a:t>
            </a:r>
          </a:p>
          <a:p>
            <a:pPr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Das Goethe-Schiller- Denkmal </a:t>
            </a:r>
            <a:endParaRPr lang="de-DE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5744" y="1527175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Содержимое 3" descr="0_29842_bd72cd0f_XL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1625" y="1357299"/>
            <a:ext cx="4041775" cy="4539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1357298"/>
            <a:ext cx="3786214" cy="4682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Die Straßen in Weimar</a:t>
            </a:r>
            <a:endParaRPr lang="de-DE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0"/>
            <a:ext cx="8621870" cy="1571612"/>
          </a:xfrm>
        </p:spPr>
        <p:txBody>
          <a:bodyPr>
            <a:prstTxWarp prst="textDoubleWave1">
              <a:avLst>
                <a:gd name="adj1" fmla="val 6250"/>
                <a:gd name="adj2" fmla="val -170"/>
              </a:avLst>
            </a:prstTxWarp>
            <a:normAutofit/>
          </a:bodyPr>
          <a:lstStyle/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Willkommen in Deutschland!</a:t>
            </a:r>
            <a:endParaRPr lang="de-D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2071678"/>
            <a:ext cx="8503920" cy="402737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Автор: Учитель немецкого языка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Ильченко Марина Николаевна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: 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yesi2009@yandex.ru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 smtClean="0">
                <a:latin typeface="Times New Roman" pitchFamily="18" charset="0"/>
                <a:cs typeface="Times New Roman" pitchFamily="18" charset="0"/>
              </a:rPr>
              <a:t>Wo liegen diese Städte?</a:t>
            </a:r>
            <a:endParaRPr lang="de-DE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фото для презентаций\germany_poli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857356" y="1000108"/>
            <a:ext cx="5572164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2984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Leipzig</a:t>
            </a:r>
            <a:endParaRPr lang="de-DE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31418" y="1371600"/>
            <a:ext cx="3379013" cy="468153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nennt Leipzig die Messestadt, denn die Leipziger Mustermesse ist in der ganzen Welt bekannt.</a:t>
            </a:r>
          </a:p>
          <a:p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Der Thomaner Chor aus Leipzig, der von Johann Sebastian Bach gegründet wurde, ist weltbekannt.</a:t>
            </a:r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       </a:t>
            </a:r>
            <a:endParaRPr lang="de-DE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1752" y="785794"/>
            <a:ext cx="4038600" cy="5267534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Man nennt Leipzig die Stadt des Buches und die Stadt der Musik.</a:t>
            </a: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In Leipzig befindet sich die größte Bibliothek - die Deutsche Bücherei.</a:t>
            </a:r>
          </a:p>
          <a:p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 Leipzig ist die Internationale Buchkunst- Ausstellung.</a:t>
            </a:r>
            <a:endParaRPr lang="de-D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10" name="Picture 7" descr="theaterplatz_mit_o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3" y="785795"/>
            <a:ext cx="4429155" cy="5164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Das Denkmal in Leipzig</a:t>
            </a:r>
            <a:endParaRPr lang="de-DE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1357298"/>
            <a:ext cx="4143404" cy="50006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Nürnberg</a:t>
            </a:r>
            <a:endParaRPr lang="de-DE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Nördlich von München liegt Nürnberg mit seinem weltbekannten Christkindlmarkt.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Sie wurde im 11. Jahrhundert gegründet.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In Nürnberg baut man die erste deutsche Eisenbahn.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Hier wurden der Globus und die Taschenuhr erfunden.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Hier fand 1945-1946 ein internationales Gericht statt, in dem die Anführer des faschistischen Deutschlands verurteilt wurden.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Die Sehenswürdigkeiten in Nürnberg:</a:t>
            </a:r>
            <a:endParaRPr lang="de-DE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Das Dürerhaus</a:t>
            </a:r>
          </a:p>
          <a:p>
            <a:pPr marL="566928" indent="-457200">
              <a:buFont typeface="+mj-lt"/>
              <a:buAutoNum type="arabicPeriod"/>
            </a:pP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Das Verkehrsmuseum</a:t>
            </a:r>
          </a:p>
          <a:p>
            <a:pPr marL="566928" indent="-457200">
              <a:buFont typeface="+mj-lt"/>
              <a:buAutoNum type="arabicPeriod"/>
            </a:pP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Das Spielzeugmuseum</a:t>
            </a:r>
          </a:p>
          <a:p>
            <a:pPr marL="566928" indent="-457200">
              <a:buNone/>
            </a:pPr>
            <a:endParaRPr lang="de-DE" sz="3200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16" name="Рисунок 15" descr="сканирование0018.jpg"/>
          <p:cNvPicPr/>
          <p:nvPr/>
        </p:nvPicPr>
        <p:blipFill>
          <a:blip r:embed="rId3"/>
          <a:srcRect r="49606" b="51429"/>
          <a:stretch>
            <a:fillRect/>
          </a:stretch>
        </p:blipFill>
        <p:spPr>
          <a:xfrm>
            <a:off x="214282" y="3786190"/>
            <a:ext cx="2214578" cy="2357454"/>
          </a:xfrm>
          <a:prstGeom prst="rect">
            <a:avLst/>
          </a:prstGeom>
        </p:spPr>
      </p:pic>
      <p:pic>
        <p:nvPicPr>
          <p:cNvPr id="17" name="Рисунок 16" descr="сканирование0018.jpg"/>
          <p:cNvPicPr/>
          <p:nvPr/>
        </p:nvPicPr>
        <p:blipFill>
          <a:blip r:embed="rId3"/>
          <a:srcRect l="48031" b="59481"/>
          <a:stretch>
            <a:fillRect/>
          </a:stretch>
        </p:blipFill>
        <p:spPr>
          <a:xfrm>
            <a:off x="285720" y="1571612"/>
            <a:ext cx="2214578" cy="2071702"/>
          </a:xfrm>
          <a:prstGeom prst="rect">
            <a:avLst/>
          </a:prstGeom>
        </p:spPr>
      </p:pic>
      <p:pic>
        <p:nvPicPr>
          <p:cNvPr id="21" name="Содержимое 20" descr="сканирование0018.jpg"/>
          <p:cNvPicPr>
            <a:picLocks noGrp="1"/>
          </p:cNvPicPr>
          <p:nvPr>
            <p:ph sz="half" idx="1"/>
          </p:nvPr>
        </p:nvPicPr>
        <p:blipFill>
          <a:blip r:embed="rId3"/>
          <a:srcRect t="48214" r="50047" b="5612"/>
          <a:stretch>
            <a:fillRect/>
          </a:stretch>
        </p:blipFill>
        <p:spPr>
          <a:xfrm>
            <a:off x="2714612" y="1571612"/>
            <a:ext cx="2143140" cy="28575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Dresden</a:t>
            </a:r>
            <a:endParaRPr lang="de-DE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Dresden wurde 1216 als Stadt zum ersten Mal urkundlich erwähnt.</a:t>
            </a:r>
          </a:p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Dresden nennt man Elbflorenz- die Stadt liegt an den beiden Ufern der Elbe.</a:t>
            </a:r>
          </a:p>
          <a:p>
            <a:endParaRPr lang="de-DE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de-DE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dirty="0"/>
          </a:p>
        </p:txBody>
      </p:sp>
      <p:pic>
        <p:nvPicPr>
          <p:cNvPr id="5" name="Picture 10" descr="Pict00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285728"/>
            <a:ext cx="3022092" cy="1929384"/>
          </a:xfrm>
          <a:ln w="76200" cmpd="tri">
            <a:solidFill>
              <a:schemeClr val="hlink"/>
            </a:solidFill>
          </a:ln>
        </p:spPr>
      </p:pic>
      <p:pic>
        <p:nvPicPr>
          <p:cNvPr id="6" name="Picture 7" descr="Pict0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00306"/>
            <a:ext cx="3673475" cy="3894158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Dresden</a:t>
            </a:r>
            <a:endParaRPr lang="de-DE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Man nennt Dresden die Stadt der Künste. Der Weltberühmten Dresdener Gemäldegalerie sind die Bilder von Dürer, Raffael, Rembrandt aufbewahrt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de-DE" dirty="0"/>
          </a:p>
        </p:txBody>
      </p:sp>
      <p:pic>
        <p:nvPicPr>
          <p:cNvPr id="5" name="Picture 7" descr="d01034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357718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211</TotalTime>
  <Words>387</Words>
  <Application>Microsoft Office PowerPoint</Application>
  <PresentationFormat>Экран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Deutsche Städte</vt:lpstr>
      <vt:lpstr>Wo liegen diese Städte?</vt:lpstr>
      <vt:lpstr>Leipzig</vt:lpstr>
      <vt:lpstr>Слайд 4</vt:lpstr>
      <vt:lpstr>Das Denkmal in Leipzig</vt:lpstr>
      <vt:lpstr>Nürnberg</vt:lpstr>
      <vt:lpstr>Die Sehenswürdigkeiten in Nürnberg:</vt:lpstr>
      <vt:lpstr>Dresden</vt:lpstr>
      <vt:lpstr>Dresden</vt:lpstr>
      <vt:lpstr>Слайд 10</vt:lpstr>
      <vt:lpstr>Die Sehenswürdigkeiten in Dresden: </vt:lpstr>
      <vt:lpstr>Zwinger</vt:lpstr>
      <vt:lpstr>Die Gemäldegalerie</vt:lpstr>
      <vt:lpstr>Weimar</vt:lpstr>
      <vt:lpstr>Die Sehenswürdigkeiten:</vt:lpstr>
      <vt:lpstr>Слайд 16</vt:lpstr>
      <vt:lpstr>Das Goethe-Schiller- Denkmal </vt:lpstr>
      <vt:lpstr>Die Straßen in Weimar</vt:lpstr>
      <vt:lpstr>Willkommen in Deutschland!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Städte</dc:title>
  <dc:creator>nmts</dc:creator>
  <cp:lastModifiedBy>nmts</cp:lastModifiedBy>
  <cp:revision>24</cp:revision>
  <dcterms:created xsi:type="dcterms:W3CDTF">2009-11-16T02:46:48Z</dcterms:created>
  <dcterms:modified xsi:type="dcterms:W3CDTF">2009-11-26T10:34:44Z</dcterms:modified>
</cp:coreProperties>
</file>