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68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95" autoAdjust="0"/>
  </p:normalViewPr>
  <p:slideViewPr>
    <p:cSldViewPr>
      <p:cViewPr varScale="1">
        <p:scale>
          <a:sx n="45" d="100"/>
          <a:sy n="45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E7BA2-F9E4-46BC-98ED-0501F0B4F286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829BE84-6411-4879-B1BD-D342CA9C0F67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                    </a:t>
          </a:r>
          <a:r>
            <a:rPr lang="en-US" sz="1400" b="1" dirty="0" smtClean="0">
              <a:solidFill>
                <a:schemeClr val="tx1"/>
              </a:solidFill>
            </a:rPr>
            <a:t>Alex</a:t>
          </a:r>
        </a:p>
        <a:p>
          <a:pPr algn="ctr"/>
          <a:r>
            <a:rPr lang="en-US" sz="1400" dirty="0" smtClean="0">
              <a:solidFill>
                <a:schemeClr val="tx1"/>
              </a:solidFill>
            </a:rPr>
            <a:t>I work in the centre of Bangkok, at railway station.  My job is to advise tourist about  accommodation,  transport, and sightseeing. It takes  a lot of energy- you need to be  patient and friendly. I  really like  helping people  to have  a nice  time in my city, but it is very tiring.  </a:t>
          </a:r>
          <a:endParaRPr lang="ru-RU" sz="1400" dirty="0">
            <a:solidFill>
              <a:schemeClr val="tx1"/>
            </a:solidFill>
          </a:endParaRPr>
        </a:p>
      </dgm:t>
    </dgm:pt>
    <dgm:pt modelId="{B6CDA772-1D16-4777-A6CE-C91D9D4E81A3}" type="parTrans" cxnId="{206B53BF-1CC6-4F79-98BA-9F3EF2765290}">
      <dgm:prSet/>
      <dgm:spPr/>
      <dgm:t>
        <a:bodyPr/>
        <a:lstStyle/>
        <a:p>
          <a:endParaRPr lang="ru-RU"/>
        </a:p>
      </dgm:t>
    </dgm:pt>
    <dgm:pt modelId="{A3DA45A7-C706-4DA0-B11A-CB880D281713}" type="sibTrans" cxnId="{206B53BF-1CC6-4F79-98BA-9F3EF2765290}">
      <dgm:prSet/>
      <dgm:spPr/>
      <dgm:t>
        <a:bodyPr/>
        <a:lstStyle/>
        <a:p>
          <a:endParaRPr lang="ru-RU"/>
        </a:p>
      </dgm:t>
    </dgm:pt>
    <dgm:pt modelId="{66EEFE64-6874-41F6-B08E-DCB1BCC766E8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                            </a:t>
          </a:r>
          <a:r>
            <a:rPr lang="en-US" sz="1400" b="1" dirty="0" smtClean="0">
              <a:solidFill>
                <a:schemeClr val="tx1"/>
              </a:solidFill>
            </a:rPr>
            <a:t>Monika</a:t>
          </a:r>
        </a:p>
        <a:p>
          <a:pPr algn="ctr"/>
          <a:r>
            <a:rPr lang="en-US" sz="1400" b="0" dirty="0" smtClean="0">
              <a:solidFill>
                <a:schemeClr val="tx1"/>
              </a:solidFill>
            </a:rPr>
            <a:t>I work six days a week, including  evenings. In this job  you  need to be  well organized, and efficient. I plan the  menus with the  chef, handle   the  day –to-day running of the business, do the accounts, and manage a team of ten. The  only part of the  job I don’t like  is  dealing with customers’ complaints</a:t>
          </a:r>
          <a:r>
            <a:rPr lang="en-US" sz="1200" b="0" dirty="0" smtClean="0">
              <a:solidFill>
                <a:schemeClr val="tx1"/>
              </a:solidFill>
            </a:rPr>
            <a:t>.  </a:t>
          </a:r>
        </a:p>
      </dgm:t>
    </dgm:pt>
    <dgm:pt modelId="{C17836D4-77A0-4C86-BE18-EE1C0494A2B5}" type="parTrans" cxnId="{AAB270E2-6A82-4360-87F0-FA34F27B5A61}">
      <dgm:prSet/>
      <dgm:spPr/>
      <dgm:t>
        <a:bodyPr/>
        <a:lstStyle/>
        <a:p>
          <a:endParaRPr lang="ru-RU"/>
        </a:p>
      </dgm:t>
    </dgm:pt>
    <dgm:pt modelId="{F5448BD6-1430-4EAC-8CBA-A782F915F8CA}" type="sibTrans" cxnId="{AAB270E2-6A82-4360-87F0-FA34F27B5A61}">
      <dgm:prSet/>
      <dgm:spPr/>
      <dgm:t>
        <a:bodyPr/>
        <a:lstStyle/>
        <a:p>
          <a:endParaRPr lang="ru-RU"/>
        </a:p>
      </dgm:t>
    </dgm:pt>
    <dgm:pt modelId="{5BF0253A-A596-4CDB-9526-AE47A2A754BF}">
      <dgm:prSet phldrT="[Текст]" custT="1"/>
      <dgm:spPr/>
      <dgm:t>
        <a:bodyPr/>
        <a:lstStyle/>
        <a:p>
          <a:pPr algn="l"/>
          <a:r>
            <a:rPr lang="en-US" sz="1400" b="1" i="0" dirty="0" smtClean="0"/>
            <a:t>  </a:t>
          </a:r>
          <a:r>
            <a:rPr lang="ru-RU" sz="1400" b="1" i="0" dirty="0" smtClean="0"/>
            <a:t>                </a:t>
          </a:r>
          <a:r>
            <a:rPr lang="en-US" sz="1400" b="1" i="0" dirty="0" smtClean="0">
              <a:solidFill>
                <a:schemeClr val="tx1"/>
              </a:solidFill>
            </a:rPr>
            <a:t>Ramon</a:t>
          </a:r>
        </a:p>
        <a:p>
          <a:pPr algn="ctr"/>
          <a:r>
            <a:rPr lang="en-US" sz="1400" b="0" i="0" dirty="0" smtClean="0">
              <a:solidFill>
                <a:schemeClr val="tx1"/>
              </a:solidFill>
            </a:rPr>
            <a:t>What I like about my  job is that every day is different. I am  part of a team and we all get on well. I have to check  guests in and out  of the hotel , take reservations, and  sort out  problems. I enjoy dealing with people. For a job like this you need to be sociable and to be diplomatic.</a:t>
          </a:r>
          <a:endParaRPr lang="ru-RU" sz="1400" b="0" i="0" dirty="0">
            <a:solidFill>
              <a:schemeClr val="tx1"/>
            </a:solidFill>
          </a:endParaRPr>
        </a:p>
      </dgm:t>
    </dgm:pt>
    <dgm:pt modelId="{26A5F5C9-2A04-458A-86FD-83F931E6B0D1}" type="parTrans" cxnId="{6F2C9687-9261-4F46-B1BB-C089813B1A8B}">
      <dgm:prSet/>
      <dgm:spPr/>
      <dgm:t>
        <a:bodyPr/>
        <a:lstStyle/>
        <a:p>
          <a:endParaRPr lang="ru-RU"/>
        </a:p>
      </dgm:t>
    </dgm:pt>
    <dgm:pt modelId="{F753822C-0AD9-4D64-80C4-5C46E9510A1E}" type="sibTrans" cxnId="{6F2C9687-9261-4F46-B1BB-C089813B1A8B}">
      <dgm:prSet/>
      <dgm:spPr/>
      <dgm:t>
        <a:bodyPr/>
        <a:lstStyle/>
        <a:p>
          <a:endParaRPr lang="ru-RU"/>
        </a:p>
      </dgm:t>
    </dgm:pt>
    <dgm:pt modelId="{28AF7DAF-0ED8-4EAD-A01F-2A5655877BCB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                          </a:t>
          </a:r>
          <a:r>
            <a:rPr lang="en-US" sz="1400" b="1" dirty="0" smtClean="0">
              <a:solidFill>
                <a:schemeClr val="tx1"/>
              </a:solidFill>
            </a:rPr>
            <a:t>Kate</a:t>
          </a:r>
        </a:p>
        <a:p>
          <a:pPr algn="ctr"/>
          <a:r>
            <a:rPr lang="en-US" sz="1400" b="0" dirty="0" smtClean="0">
              <a:solidFill>
                <a:schemeClr val="tx1"/>
              </a:solidFill>
            </a:rPr>
            <a:t>When I am a tour, I am my own boss, and I really enjoy that. You need to be calm and resourceful for this job. Basically, I am responsible for making sure that the tour goes smoothly and that  people enjoy their holiday. I check the transport arrangements, tell people what is happening each day, and deal  with any problems. The only negative thing is  </a:t>
          </a:r>
        </a:p>
        <a:p>
          <a:pPr algn="ctr"/>
          <a:r>
            <a:rPr lang="en-US" sz="1400" b="0" dirty="0" smtClean="0">
              <a:solidFill>
                <a:schemeClr val="tx1"/>
              </a:solidFill>
            </a:rPr>
            <a:t>that it’s  a big responsibility.</a:t>
          </a:r>
          <a:endParaRPr lang="ru-RU" sz="1400" b="0" dirty="0">
            <a:solidFill>
              <a:schemeClr val="tx1"/>
            </a:solidFill>
          </a:endParaRPr>
        </a:p>
      </dgm:t>
    </dgm:pt>
    <dgm:pt modelId="{73731F39-0EA7-48F8-A584-905F12DECC8B}" type="parTrans" cxnId="{D9D50D87-F6DB-492A-A26E-A463CD28F125}">
      <dgm:prSet/>
      <dgm:spPr/>
      <dgm:t>
        <a:bodyPr/>
        <a:lstStyle/>
        <a:p>
          <a:endParaRPr lang="ru-RU"/>
        </a:p>
      </dgm:t>
    </dgm:pt>
    <dgm:pt modelId="{47026D74-101D-49AB-9DE1-10E07EC57F93}" type="sibTrans" cxnId="{D9D50D87-F6DB-492A-A26E-A463CD28F125}">
      <dgm:prSet/>
      <dgm:spPr/>
      <dgm:t>
        <a:bodyPr/>
        <a:lstStyle/>
        <a:p>
          <a:endParaRPr lang="ru-RU"/>
        </a:p>
      </dgm:t>
    </dgm:pt>
    <dgm:pt modelId="{F8CEB6FF-E278-40ED-BEFD-2B7F86A83F0E}" type="pres">
      <dgm:prSet presAssocID="{7E1E7BA2-F9E4-46BC-98ED-0501F0B4F2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5F05AF-4569-44C6-9699-A2D18684DDD4}" type="pres">
      <dgm:prSet presAssocID="{8829BE84-6411-4879-B1BD-D342CA9C0F67}" presName="node" presStyleLbl="node1" presStyleIdx="0" presStyleCnt="4" custScaleX="204443" custScaleY="170375" custRadScaleRad="132983" custRadScaleInc="3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D8C97-8E89-4C9E-9D91-54774224DB88}" type="pres">
      <dgm:prSet presAssocID="{A3DA45A7-C706-4DA0-B11A-CB880D28171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8CCA04E-11F7-4159-BAEA-EC9B3E5F961F}" type="pres">
      <dgm:prSet presAssocID="{A3DA45A7-C706-4DA0-B11A-CB880D28171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7E16299-84E4-4FFF-829E-5C528ADC9801}" type="pres">
      <dgm:prSet presAssocID="{66EEFE64-6874-41F6-B08E-DCB1BCC766E8}" presName="node" presStyleLbl="node1" presStyleIdx="1" presStyleCnt="4" custScaleX="272427" custScaleY="188021" custRadScaleRad="177360" custRadScaleInc="4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065D8-0D97-424B-AA08-B00177A801EC}" type="pres">
      <dgm:prSet presAssocID="{F5448BD6-1430-4EAC-8CBA-A782F915F8C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4E3AA44-467D-4F2F-AE65-62F6BA91DE98}" type="pres">
      <dgm:prSet presAssocID="{F5448BD6-1430-4EAC-8CBA-A782F915F8C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0D4F582-D262-467A-A0E9-C1FF88FC3A43}" type="pres">
      <dgm:prSet presAssocID="{5BF0253A-A596-4CDB-9526-AE47A2A754BF}" presName="node" presStyleLbl="node1" presStyleIdx="2" presStyleCnt="4" custScaleX="210056" custScaleY="192837" custRadScaleRad="77268" custRadScaleInc="12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A4581-BDDD-4D2C-96CD-10157ED48BBC}" type="pres">
      <dgm:prSet presAssocID="{F753822C-0AD9-4D64-80C4-5C46E9510A1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E4E68A2-8DAD-4A97-839B-C93281999577}" type="pres">
      <dgm:prSet presAssocID="{F753822C-0AD9-4D64-80C4-5C46E9510A1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2B5A130-835E-46A8-95FA-091A74C4B2B2}" type="pres">
      <dgm:prSet presAssocID="{28AF7DAF-0ED8-4EAD-A01F-2A5655877BCB}" presName="node" presStyleLbl="node1" presStyleIdx="3" presStyleCnt="4" custScaleX="233968" custScaleY="239214" custRadScaleRad="206192" custRadScaleInc="23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B519A-BDED-404F-AE3B-BC456281E2F6}" type="pres">
      <dgm:prSet presAssocID="{47026D74-101D-49AB-9DE1-10E07EC57F9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26A716F-301D-4C59-A4C3-9741FCE8F5C2}" type="pres">
      <dgm:prSet presAssocID="{47026D74-101D-49AB-9DE1-10E07EC57F9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B57C690-BAF7-4DFC-8455-EA0CAC462035}" type="presOf" srcId="{F5448BD6-1430-4EAC-8CBA-A782F915F8CA}" destId="{47D065D8-0D97-424B-AA08-B00177A801EC}" srcOrd="0" destOrd="0" presId="urn:microsoft.com/office/officeart/2005/8/layout/cycle2"/>
    <dgm:cxn modelId="{20C3D9F5-0F31-4408-952B-5D66CE507653}" type="presOf" srcId="{A3DA45A7-C706-4DA0-B11A-CB880D281713}" destId="{722D8C97-8E89-4C9E-9D91-54774224DB88}" srcOrd="0" destOrd="0" presId="urn:microsoft.com/office/officeart/2005/8/layout/cycle2"/>
    <dgm:cxn modelId="{4BFCE9AF-9F99-4DB9-B5D1-FD3F50F0DD45}" type="presOf" srcId="{A3DA45A7-C706-4DA0-B11A-CB880D281713}" destId="{F8CCA04E-11F7-4159-BAEA-EC9B3E5F961F}" srcOrd="1" destOrd="0" presId="urn:microsoft.com/office/officeart/2005/8/layout/cycle2"/>
    <dgm:cxn modelId="{7C3EA5AF-CBB3-4770-9C1C-2E91DBB31D46}" type="presOf" srcId="{5BF0253A-A596-4CDB-9526-AE47A2A754BF}" destId="{E0D4F582-D262-467A-A0E9-C1FF88FC3A43}" srcOrd="0" destOrd="0" presId="urn:microsoft.com/office/officeart/2005/8/layout/cycle2"/>
    <dgm:cxn modelId="{2B534795-915E-477B-98A3-D11AE14A4113}" type="presOf" srcId="{66EEFE64-6874-41F6-B08E-DCB1BCC766E8}" destId="{77E16299-84E4-4FFF-829E-5C528ADC9801}" srcOrd="0" destOrd="0" presId="urn:microsoft.com/office/officeart/2005/8/layout/cycle2"/>
    <dgm:cxn modelId="{EF25375E-221B-4C5C-AD6F-6F5AC3096065}" type="presOf" srcId="{F753822C-0AD9-4D64-80C4-5C46E9510A1E}" destId="{8C0A4581-BDDD-4D2C-96CD-10157ED48BBC}" srcOrd="0" destOrd="0" presId="urn:microsoft.com/office/officeart/2005/8/layout/cycle2"/>
    <dgm:cxn modelId="{9D92B63D-BBFE-45ED-8115-4CC78B887330}" type="presOf" srcId="{47026D74-101D-49AB-9DE1-10E07EC57F93}" destId="{005B519A-BDED-404F-AE3B-BC456281E2F6}" srcOrd="0" destOrd="0" presId="urn:microsoft.com/office/officeart/2005/8/layout/cycle2"/>
    <dgm:cxn modelId="{AAB270E2-6A82-4360-87F0-FA34F27B5A61}" srcId="{7E1E7BA2-F9E4-46BC-98ED-0501F0B4F286}" destId="{66EEFE64-6874-41F6-B08E-DCB1BCC766E8}" srcOrd="1" destOrd="0" parTransId="{C17836D4-77A0-4C86-BE18-EE1C0494A2B5}" sibTransId="{F5448BD6-1430-4EAC-8CBA-A782F915F8CA}"/>
    <dgm:cxn modelId="{206B53BF-1CC6-4F79-98BA-9F3EF2765290}" srcId="{7E1E7BA2-F9E4-46BC-98ED-0501F0B4F286}" destId="{8829BE84-6411-4879-B1BD-D342CA9C0F67}" srcOrd="0" destOrd="0" parTransId="{B6CDA772-1D16-4777-A6CE-C91D9D4E81A3}" sibTransId="{A3DA45A7-C706-4DA0-B11A-CB880D281713}"/>
    <dgm:cxn modelId="{13F6DA9E-3716-4659-9F64-F531F60EEA39}" type="presOf" srcId="{7E1E7BA2-F9E4-46BC-98ED-0501F0B4F286}" destId="{F8CEB6FF-E278-40ED-BEFD-2B7F86A83F0E}" srcOrd="0" destOrd="0" presId="urn:microsoft.com/office/officeart/2005/8/layout/cycle2"/>
    <dgm:cxn modelId="{6F2C9687-9261-4F46-B1BB-C089813B1A8B}" srcId="{7E1E7BA2-F9E4-46BC-98ED-0501F0B4F286}" destId="{5BF0253A-A596-4CDB-9526-AE47A2A754BF}" srcOrd="2" destOrd="0" parTransId="{26A5F5C9-2A04-458A-86FD-83F931E6B0D1}" sibTransId="{F753822C-0AD9-4D64-80C4-5C46E9510A1E}"/>
    <dgm:cxn modelId="{D9D50D87-F6DB-492A-A26E-A463CD28F125}" srcId="{7E1E7BA2-F9E4-46BC-98ED-0501F0B4F286}" destId="{28AF7DAF-0ED8-4EAD-A01F-2A5655877BCB}" srcOrd="3" destOrd="0" parTransId="{73731F39-0EA7-48F8-A584-905F12DECC8B}" sibTransId="{47026D74-101D-49AB-9DE1-10E07EC57F93}"/>
    <dgm:cxn modelId="{6DDBE64E-7602-49CF-9B0C-4ECD0B5E56C2}" type="presOf" srcId="{47026D74-101D-49AB-9DE1-10E07EC57F93}" destId="{326A716F-301D-4C59-A4C3-9741FCE8F5C2}" srcOrd="1" destOrd="0" presId="urn:microsoft.com/office/officeart/2005/8/layout/cycle2"/>
    <dgm:cxn modelId="{E4D4A098-954E-4602-B6D8-FD123F8FA65A}" type="presOf" srcId="{8829BE84-6411-4879-B1BD-D342CA9C0F67}" destId="{225F05AF-4569-44C6-9699-A2D18684DDD4}" srcOrd="0" destOrd="0" presId="urn:microsoft.com/office/officeart/2005/8/layout/cycle2"/>
    <dgm:cxn modelId="{C24D188C-0A35-42E3-B0B5-280895122825}" type="presOf" srcId="{28AF7DAF-0ED8-4EAD-A01F-2A5655877BCB}" destId="{A2B5A130-835E-46A8-95FA-091A74C4B2B2}" srcOrd="0" destOrd="0" presId="urn:microsoft.com/office/officeart/2005/8/layout/cycle2"/>
    <dgm:cxn modelId="{C1F52247-E866-4219-8F29-DC2286EE03CB}" type="presOf" srcId="{F5448BD6-1430-4EAC-8CBA-A782F915F8CA}" destId="{C4E3AA44-467D-4F2F-AE65-62F6BA91DE98}" srcOrd="1" destOrd="0" presId="urn:microsoft.com/office/officeart/2005/8/layout/cycle2"/>
    <dgm:cxn modelId="{5F35A9DC-5853-499F-B3AC-D4FAF0D46A12}" type="presOf" srcId="{F753822C-0AD9-4D64-80C4-5C46E9510A1E}" destId="{9E4E68A2-8DAD-4A97-839B-C93281999577}" srcOrd="1" destOrd="0" presId="urn:microsoft.com/office/officeart/2005/8/layout/cycle2"/>
    <dgm:cxn modelId="{128E3F35-9056-4701-A73E-852B192CFD59}" type="presParOf" srcId="{F8CEB6FF-E278-40ED-BEFD-2B7F86A83F0E}" destId="{225F05AF-4569-44C6-9699-A2D18684DDD4}" srcOrd="0" destOrd="0" presId="urn:microsoft.com/office/officeart/2005/8/layout/cycle2"/>
    <dgm:cxn modelId="{4E15F5B3-3892-4A69-AC59-2D9798A08D65}" type="presParOf" srcId="{F8CEB6FF-E278-40ED-BEFD-2B7F86A83F0E}" destId="{722D8C97-8E89-4C9E-9D91-54774224DB88}" srcOrd="1" destOrd="0" presId="urn:microsoft.com/office/officeart/2005/8/layout/cycle2"/>
    <dgm:cxn modelId="{AB36D080-8C18-4696-B5DB-5B457D147B15}" type="presParOf" srcId="{722D8C97-8E89-4C9E-9D91-54774224DB88}" destId="{F8CCA04E-11F7-4159-BAEA-EC9B3E5F961F}" srcOrd="0" destOrd="0" presId="urn:microsoft.com/office/officeart/2005/8/layout/cycle2"/>
    <dgm:cxn modelId="{C6542B8B-8BFC-47D1-8729-0B2D09578860}" type="presParOf" srcId="{F8CEB6FF-E278-40ED-BEFD-2B7F86A83F0E}" destId="{77E16299-84E4-4FFF-829E-5C528ADC9801}" srcOrd="2" destOrd="0" presId="urn:microsoft.com/office/officeart/2005/8/layout/cycle2"/>
    <dgm:cxn modelId="{2A67B990-9D78-4979-A557-FE1DE1646588}" type="presParOf" srcId="{F8CEB6FF-E278-40ED-BEFD-2B7F86A83F0E}" destId="{47D065D8-0D97-424B-AA08-B00177A801EC}" srcOrd="3" destOrd="0" presId="urn:microsoft.com/office/officeart/2005/8/layout/cycle2"/>
    <dgm:cxn modelId="{D104CC51-247B-4E38-81B1-E2A61835DFBC}" type="presParOf" srcId="{47D065D8-0D97-424B-AA08-B00177A801EC}" destId="{C4E3AA44-467D-4F2F-AE65-62F6BA91DE98}" srcOrd="0" destOrd="0" presId="urn:microsoft.com/office/officeart/2005/8/layout/cycle2"/>
    <dgm:cxn modelId="{F94BCBAE-938E-4C23-9BE7-AE27278B0180}" type="presParOf" srcId="{F8CEB6FF-E278-40ED-BEFD-2B7F86A83F0E}" destId="{E0D4F582-D262-467A-A0E9-C1FF88FC3A43}" srcOrd="4" destOrd="0" presId="urn:microsoft.com/office/officeart/2005/8/layout/cycle2"/>
    <dgm:cxn modelId="{8E874FB3-FB8E-400E-B0FA-6EF4B29C34D9}" type="presParOf" srcId="{F8CEB6FF-E278-40ED-BEFD-2B7F86A83F0E}" destId="{8C0A4581-BDDD-4D2C-96CD-10157ED48BBC}" srcOrd="5" destOrd="0" presId="urn:microsoft.com/office/officeart/2005/8/layout/cycle2"/>
    <dgm:cxn modelId="{588F8596-E7C6-4270-97B4-13DEF32A6D24}" type="presParOf" srcId="{8C0A4581-BDDD-4D2C-96CD-10157ED48BBC}" destId="{9E4E68A2-8DAD-4A97-839B-C93281999577}" srcOrd="0" destOrd="0" presId="urn:microsoft.com/office/officeart/2005/8/layout/cycle2"/>
    <dgm:cxn modelId="{E28F5366-76F2-4112-86F0-D9711E621369}" type="presParOf" srcId="{F8CEB6FF-E278-40ED-BEFD-2B7F86A83F0E}" destId="{A2B5A130-835E-46A8-95FA-091A74C4B2B2}" srcOrd="6" destOrd="0" presId="urn:microsoft.com/office/officeart/2005/8/layout/cycle2"/>
    <dgm:cxn modelId="{85213751-E4E3-494A-9696-154DA9551778}" type="presParOf" srcId="{F8CEB6FF-E278-40ED-BEFD-2B7F86A83F0E}" destId="{005B519A-BDED-404F-AE3B-BC456281E2F6}" srcOrd="7" destOrd="0" presId="urn:microsoft.com/office/officeart/2005/8/layout/cycle2"/>
    <dgm:cxn modelId="{F0CCCA18-35F2-4D4D-8DA1-F33F9BC2237E}" type="presParOf" srcId="{005B519A-BDED-404F-AE3B-BC456281E2F6}" destId="{326A716F-301D-4C59-A4C3-9741FCE8F5C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AC083-30EA-4650-9493-AC39C9E99A33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60AF-D844-47B9-93A3-D0405A19A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60AF-D844-47B9-93A3-D0405A19A3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60AF-D844-47B9-93A3-D0405A19A3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60AF-D844-47B9-93A3-D0405A19A3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Tourism is the business activity connected with providing accommodation, services and entertainment for people who are visiting a place for pleasure 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the correct name.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a. _____ doesn’t like dealing with complaints.</a:t>
            </a:r>
          </a:p>
          <a:p>
            <a:pPr>
              <a:buNone/>
            </a:pPr>
            <a:r>
              <a:rPr lang="en-US" dirty="0" smtClean="0"/>
              <a:t>b. _____ likes helping people to have a nice time in his</a:t>
            </a:r>
            <a:r>
              <a:rPr lang="ru-RU" dirty="0" smtClean="0"/>
              <a:t>/</a:t>
            </a:r>
            <a:r>
              <a:rPr lang="de-DE" dirty="0" smtClean="0"/>
              <a:t>her </a:t>
            </a:r>
            <a:r>
              <a:rPr lang="en-US" dirty="0" smtClean="0"/>
              <a:t>city.</a:t>
            </a:r>
          </a:p>
          <a:p>
            <a:pPr>
              <a:buNone/>
            </a:pPr>
            <a:r>
              <a:rPr lang="en-US" dirty="0" smtClean="0"/>
              <a:t>c. _____ likes being his</a:t>
            </a:r>
            <a:r>
              <a:rPr lang="ru-RU" dirty="0" smtClean="0"/>
              <a:t>/</a:t>
            </a:r>
            <a:r>
              <a:rPr lang="en-US" dirty="0" smtClean="0"/>
              <a:t>her own boss.</a:t>
            </a:r>
          </a:p>
          <a:p>
            <a:pPr>
              <a:buNone/>
            </a:pPr>
            <a:r>
              <a:rPr lang="en-US" dirty="0" smtClean="0"/>
              <a:t>d. _____ doesn’t like rude people.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Find two words in the text in the histories that describe the personal qualities you need for each job.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i="1" dirty="0" smtClean="0"/>
              <a:t>Job  </a:t>
            </a:r>
            <a:r>
              <a:rPr lang="en-US" dirty="0" smtClean="0"/>
              <a:t>                                                </a:t>
            </a:r>
            <a:r>
              <a:rPr lang="en-US" i="1" dirty="0" smtClean="0"/>
              <a:t>Qualities</a:t>
            </a:r>
          </a:p>
          <a:p>
            <a:pPr>
              <a:buNone/>
            </a:pPr>
            <a:r>
              <a:rPr lang="en-US" sz="1800" dirty="0" smtClean="0"/>
              <a:t>1.Tourist information officer                                 patient       ___________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2. Restaurant manager                                            _____      ___________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 Hotel receptionist                                                 _____      ___________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4. Tour leader                                                            _____      ___________</a:t>
            </a:r>
            <a:endParaRPr lang="ru-RU" sz="1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Work in pairs. Choose a job from the stories. Imagine it is your job, think about: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what you do every day</a:t>
            </a:r>
          </a:p>
          <a:p>
            <a:pPr>
              <a:buFontTx/>
              <a:buChar char="-"/>
            </a:pPr>
            <a:r>
              <a:rPr lang="en-US" dirty="0" smtClean="0"/>
              <a:t>the personal qualities you need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2910" y="4786322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Describe the job to your partner and ask her to guess what it is. 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2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40"/>
                            </p:stCondLst>
                            <p:childTnLst>
                              <p:par>
                                <p:cTn id="19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assignment: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</a:t>
            </a:r>
            <a:r>
              <a:rPr lang="ru-RU" dirty="0" smtClean="0"/>
              <a:t> </a:t>
            </a:r>
            <a:r>
              <a:rPr lang="en-US" dirty="0" smtClean="0"/>
              <a:t> p.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00166" y="142852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pic>
        <p:nvPicPr>
          <p:cNvPr id="4" name="Содержимое 3" descr="B. Palace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42844" y="142852"/>
            <a:ext cx="3357586" cy="2518190"/>
          </a:xfrm>
        </p:spPr>
      </p:pic>
      <p:pic>
        <p:nvPicPr>
          <p:cNvPr id="5" name="Рисунок 4" descr="Изображение 20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3504" y="3786190"/>
            <a:ext cx="3714744" cy="2786058"/>
          </a:xfrm>
          <a:prstGeom prst="rect">
            <a:avLst/>
          </a:prstGeom>
        </p:spPr>
      </p:pic>
      <p:pic>
        <p:nvPicPr>
          <p:cNvPr id="6" name="Рисунок 5" descr="DSC0226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85917" y="1285860"/>
            <a:ext cx="5453067" cy="4089801"/>
          </a:xfrm>
          <a:prstGeom prst="rect">
            <a:avLst/>
          </a:prstGeom>
        </p:spPr>
      </p:pic>
      <p:pic>
        <p:nvPicPr>
          <p:cNvPr id="7" name="Рисунок 6" descr="England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428728" y="642918"/>
            <a:ext cx="6625844" cy="5300676"/>
          </a:xfrm>
          <a:prstGeom prst="rect">
            <a:avLst/>
          </a:prstGeom>
        </p:spPr>
      </p:pic>
      <p:pic>
        <p:nvPicPr>
          <p:cNvPr id="8" name="Рисунок 7" descr="Изображение 18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3500444" cy="4667259"/>
          </a:xfrm>
          <a:prstGeom prst="rect">
            <a:avLst/>
          </a:prstGeom>
        </p:spPr>
      </p:pic>
      <p:pic>
        <p:nvPicPr>
          <p:cNvPr id="9" name="Рисунок 8" descr="DSC02147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500680" y="2000240"/>
            <a:ext cx="3643320" cy="4857760"/>
          </a:xfrm>
          <a:prstGeom prst="rect">
            <a:avLst/>
          </a:prstGeom>
        </p:spPr>
      </p:pic>
      <p:pic>
        <p:nvPicPr>
          <p:cNvPr id="10" name="Рисунок 9" descr="DSCN1590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143490" y="0"/>
            <a:ext cx="4000510" cy="5334013"/>
          </a:xfrm>
          <a:prstGeom prst="rect">
            <a:avLst/>
          </a:prstGeom>
        </p:spPr>
      </p:pic>
      <p:pic>
        <p:nvPicPr>
          <p:cNvPr id="11" name="Рисунок 10" descr="P1000397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0" y="1523986"/>
            <a:ext cx="4000510" cy="53340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71670" y="214311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2000240"/>
            <a:ext cx="628654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HAVE A NICE DAY!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2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2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200"/>
                            </p:stCondLst>
                            <p:childTnLst>
                              <p:par>
                                <p:cTn id="32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2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2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200"/>
                            </p:stCondLst>
                            <p:childTnLst>
                              <p:par>
                                <p:cTn id="4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2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200"/>
                            </p:stCondLst>
                            <p:childTnLst>
                              <p:par>
                                <p:cTn id="58" presetID="6" presetClass="exit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200"/>
                            </p:stCondLst>
                            <p:childTnLst>
                              <p:par>
                                <p:cTn id="62" presetID="6" presetClass="exit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200"/>
                            </p:stCondLst>
                            <p:childTnLst>
                              <p:par>
                                <p:cTn id="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9200"/>
                            </p:stCondLst>
                            <p:childTnLst>
                              <p:par>
                                <p:cTn id="7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2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32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  </a:t>
            </a:r>
            <a:r>
              <a:rPr lang="de-DE" i="1" u="sng" dirty="0" smtClean="0"/>
              <a:t>Tourism</a:t>
            </a:r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dirty="0" smtClean="0"/>
              <a:t>Pilot,  tour </a:t>
            </a:r>
            <a:r>
              <a:rPr lang="de-DE" dirty="0" err="1" smtClean="0"/>
              <a:t>guide</a:t>
            </a:r>
            <a:r>
              <a:rPr lang="de-DE" dirty="0" smtClean="0"/>
              <a:t>, </a:t>
            </a:r>
            <a:r>
              <a:rPr lang="de-DE" dirty="0" err="1" smtClean="0"/>
              <a:t>resort</a:t>
            </a:r>
            <a:r>
              <a:rPr lang="de-DE" dirty="0" smtClean="0"/>
              <a:t> </a:t>
            </a:r>
            <a:r>
              <a:rPr lang="de-DE" dirty="0" err="1" smtClean="0"/>
              <a:t>rep</a:t>
            </a:r>
            <a:r>
              <a:rPr lang="de-DE" dirty="0" smtClean="0"/>
              <a:t>,  </a:t>
            </a:r>
            <a:r>
              <a:rPr lang="en-US" dirty="0" smtClean="0"/>
              <a:t>receptionist, restaurant manager, tourist information officer, travel agent, check-</a:t>
            </a:r>
            <a:r>
              <a:rPr lang="de-DE" dirty="0" smtClean="0"/>
              <a:t>in staff, </a:t>
            </a:r>
            <a:r>
              <a:rPr lang="en-US" dirty="0" smtClean="0"/>
              <a:t>interpreter,</a:t>
            </a:r>
          </a:p>
          <a:p>
            <a:pPr algn="ctr">
              <a:buNone/>
            </a:pPr>
            <a:r>
              <a:rPr lang="en-US" dirty="0" smtClean="0"/>
              <a:t> flight-attendant,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50" y="274638"/>
            <a:ext cx="2328850" cy="1143000"/>
          </a:xfrm>
        </p:spPr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Have you ever been abroad?</a:t>
            </a:r>
          </a:p>
          <a:p>
            <a:pPr marL="624078" indent="-514350">
              <a:buAutoNum type="arabicPeriod"/>
            </a:pPr>
            <a:r>
              <a:rPr lang="en-US" dirty="0" smtClean="0"/>
              <a:t> What countries have you visited?</a:t>
            </a:r>
          </a:p>
          <a:p>
            <a:pPr marL="624078" indent="-514350">
              <a:buAutoNum type="arabicPeriod"/>
            </a:pPr>
            <a:r>
              <a:rPr lang="en-US" dirty="0" smtClean="0"/>
              <a:t> When was it?</a:t>
            </a:r>
          </a:p>
          <a:p>
            <a:pPr marL="624078" indent="-514350">
              <a:buAutoNum type="arabicPeriod"/>
            </a:pPr>
            <a:r>
              <a:rPr lang="en-US" dirty="0" smtClean="0"/>
              <a:t> Where did you stay?</a:t>
            </a:r>
          </a:p>
          <a:p>
            <a:pPr marL="624078" indent="-514350">
              <a:buAutoNum type="arabicPeriod"/>
            </a:pPr>
            <a:r>
              <a:rPr lang="en-US" dirty="0" smtClean="0"/>
              <a:t> Who did you go with?</a:t>
            </a:r>
          </a:p>
          <a:p>
            <a:pPr marL="624078" indent="-514350">
              <a:buAutoNum type="arabicPeriod"/>
            </a:pPr>
            <a:r>
              <a:rPr lang="en-US" dirty="0" smtClean="0"/>
              <a:t> How long did you stay there?</a:t>
            </a:r>
          </a:p>
          <a:p>
            <a:pPr marL="624078" indent="-514350">
              <a:buAutoNum type="arabicPeriod"/>
            </a:pPr>
            <a:r>
              <a:rPr lang="en-US" dirty="0" smtClean="0"/>
              <a:t>Did you like the country?</a:t>
            </a:r>
          </a:p>
          <a:p>
            <a:pPr marL="624078" indent="-514350"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274638"/>
            <a:ext cx="2614602" cy="1143000"/>
          </a:xfrm>
        </p:spPr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500438"/>
            <a:ext cx="1704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857628"/>
            <a:ext cx="23526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1571612"/>
            <a:ext cx="350581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4071942"/>
            <a:ext cx="36671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714356"/>
            <a:ext cx="33147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00496" y="1071546"/>
            <a:ext cx="13239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274638"/>
            <a:ext cx="2471726" cy="1143000"/>
          </a:xfrm>
        </p:spPr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de-DE" dirty="0" smtClean="0"/>
              <a:t>Calm , nervous,</a:t>
            </a:r>
            <a:r>
              <a:rPr lang="en-US" dirty="0" smtClean="0"/>
              <a:t> disorganized, scruffy, friendly, lazy, creative, practical, flexible, smart, confident, extrovert ,shy , hard-working, unfriendly</a:t>
            </a:r>
            <a:r>
              <a:rPr lang="de-DE" dirty="0" smtClean="0"/>
              <a:t>, </a:t>
            </a:r>
            <a:r>
              <a:rPr lang="de-DE" dirty="0" err="1" smtClean="0"/>
              <a:t>organi</a:t>
            </a:r>
            <a:r>
              <a:rPr lang="en-US" dirty="0" smtClean="0"/>
              <a:t>zed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50" y="274638"/>
            <a:ext cx="2328850" cy="1143000"/>
          </a:xfrm>
        </p:spPr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Calm</a:t>
            </a:r>
            <a:r>
              <a:rPr lang="en-US" dirty="0" smtClean="0"/>
              <a:t>-nervous</a:t>
            </a:r>
            <a:endParaRPr lang="ru-RU" dirty="0" smtClean="0"/>
          </a:p>
          <a:p>
            <a:r>
              <a:rPr lang="en-US" dirty="0" smtClean="0"/>
              <a:t>Extrovert-shy</a:t>
            </a:r>
            <a:endParaRPr lang="ru-RU" dirty="0" smtClean="0"/>
          </a:p>
          <a:p>
            <a:r>
              <a:rPr lang="en-US" dirty="0" smtClean="0"/>
              <a:t>Friendly-unfriendly</a:t>
            </a:r>
            <a:endParaRPr lang="ru-RU" dirty="0" smtClean="0"/>
          </a:p>
          <a:p>
            <a:r>
              <a:rPr lang="en-US" dirty="0" smtClean="0"/>
              <a:t>Hard-working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lazy</a:t>
            </a:r>
            <a:endParaRPr lang="ru-RU" dirty="0" smtClean="0"/>
          </a:p>
          <a:p>
            <a:r>
              <a:rPr lang="en-US" dirty="0" smtClean="0"/>
              <a:t>Organized-disorganized</a:t>
            </a:r>
            <a:endParaRPr lang="ru-RU" dirty="0" smtClean="0"/>
          </a:p>
          <a:p>
            <a:r>
              <a:rPr lang="en-US" dirty="0" smtClean="0"/>
              <a:t>Smart-scruffy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Look</a:t>
            </a:r>
            <a:r>
              <a:rPr lang="ru-RU" dirty="0" smtClean="0"/>
              <a:t> </a:t>
            </a:r>
            <a:r>
              <a:rPr lang="de-DE" dirty="0" err="1" smtClean="0"/>
              <a:t>at</a:t>
            </a:r>
            <a:r>
              <a:rPr lang="en-US" dirty="0" smtClean="0"/>
              <a:t> these four jobs in the tourist industry. Which one would you most like  to do and why?</a:t>
            </a:r>
          </a:p>
          <a:p>
            <a:pPr marL="624078" indent="-514350">
              <a:buAutoNum type="alphaLcPeriod"/>
            </a:pPr>
            <a:r>
              <a:rPr lang="en-US" dirty="0" smtClean="0"/>
              <a:t> Hotel receptionist</a:t>
            </a:r>
          </a:p>
          <a:p>
            <a:pPr marL="624078" indent="-514350">
              <a:buAutoNum type="alphaLcPeriod"/>
            </a:pPr>
            <a:r>
              <a:rPr lang="en-US" dirty="0" smtClean="0"/>
              <a:t> Restaurant manager</a:t>
            </a:r>
          </a:p>
          <a:p>
            <a:pPr marL="624078" indent="-514350">
              <a:buAutoNum type="alphaLcPeriod"/>
            </a:pPr>
            <a:r>
              <a:rPr lang="en-US" dirty="0" smtClean="0"/>
              <a:t> Tour leader </a:t>
            </a:r>
          </a:p>
          <a:p>
            <a:pPr marL="624078" indent="-514350">
              <a:buAutoNum type="alphaLcPeriod"/>
            </a:pPr>
            <a:r>
              <a:rPr lang="en-US" dirty="0" smtClean="0"/>
              <a:t> Tourist information officer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4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6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48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92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642918"/>
            <a:ext cx="2471726" cy="1000132"/>
          </a:xfrm>
        </p:spPr>
        <p:txBody>
          <a:bodyPr/>
          <a:lstStyle/>
          <a:p>
            <a:pPr algn="r"/>
            <a:r>
              <a:rPr lang="en-US" sz="1200" i="1" u="sng" dirty="0" smtClean="0"/>
              <a:t>  </a:t>
            </a:r>
            <a:r>
              <a:rPr lang="en-US" i="1" u="sng" dirty="0" smtClean="0"/>
              <a:t>Tourism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9144000" cy="4539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200" i="1" u="sng" dirty="0" smtClean="0"/>
              <a:t> </a:t>
            </a:r>
            <a:r>
              <a:rPr lang="en-US" i="1" u="sng" dirty="0" smtClean="0"/>
              <a:t>Tourism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Read the information again. Complete the notes.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Person               Job                         Responsibilities</a:t>
            </a:r>
          </a:p>
          <a:p>
            <a:pPr>
              <a:buNone/>
            </a:pPr>
            <a:r>
              <a:rPr lang="en-US" sz="1600" dirty="0" smtClean="0"/>
              <a:t>Alex</a:t>
            </a:r>
            <a:r>
              <a:rPr lang="en-US" dirty="0" smtClean="0"/>
              <a:t>            ________             </a:t>
            </a:r>
            <a:r>
              <a:rPr lang="en-US" sz="1600" i="1" dirty="0" smtClean="0"/>
              <a:t>advises </a:t>
            </a:r>
            <a:r>
              <a:rPr lang="en-US" sz="1600" i="1" dirty="0" err="1" smtClean="0"/>
              <a:t>travellers</a:t>
            </a:r>
            <a:r>
              <a:rPr lang="en-US" sz="1600" i="1" dirty="0" smtClean="0"/>
              <a:t> about  </a:t>
            </a:r>
            <a:r>
              <a:rPr lang="en-US" sz="1600" i="1" dirty="0" err="1" smtClean="0"/>
              <a:t>accomodation</a:t>
            </a:r>
            <a:endParaRPr lang="en-US" sz="1600" i="1" dirty="0" smtClean="0"/>
          </a:p>
          <a:p>
            <a:pPr>
              <a:buNone/>
            </a:pPr>
            <a:endParaRPr lang="en-US" sz="1600" i="1" dirty="0" smtClean="0"/>
          </a:p>
          <a:p>
            <a:pPr>
              <a:buNone/>
            </a:pPr>
            <a:r>
              <a:rPr lang="en-US" sz="1600" dirty="0" smtClean="0"/>
              <a:t>Monika               ______________                      ____________________________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Kate                    ______________                      _____________________________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Ramon                ______________                     _____________________________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654</Words>
  <PresentationFormat>Экран (4:3)</PresentationFormat>
  <Paragraphs>80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Tourism</vt:lpstr>
      <vt:lpstr>  Tourism </vt:lpstr>
      <vt:lpstr>Tourism</vt:lpstr>
      <vt:lpstr>Tourism</vt:lpstr>
      <vt:lpstr>Tourism</vt:lpstr>
      <vt:lpstr>Tourism</vt:lpstr>
      <vt:lpstr>Tourism</vt:lpstr>
      <vt:lpstr>  Tourism</vt:lpstr>
      <vt:lpstr> Tourism</vt:lpstr>
      <vt:lpstr>Tourism</vt:lpstr>
      <vt:lpstr>Tourism</vt:lpstr>
      <vt:lpstr>Tourism</vt:lpstr>
      <vt:lpstr>Home assignment: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Tourism </dc:title>
  <dc:creator>Леночка</dc:creator>
  <cp:lastModifiedBy>Lenovo User</cp:lastModifiedBy>
  <cp:revision>31</cp:revision>
  <dcterms:created xsi:type="dcterms:W3CDTF">2008-10-22T18:53:09Z</dcterms:created>
  <dcterms:modified xsi:type="dcterms:W3CDTF">2009-12-18T16:58:19Z</dcterms:modified>
</cp:coreProperties>
</file>