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06D1-3CE7-49AF-93EE-312037E56634}" type="datetimeFigureOut">
              <a:rPr lang="ru-RU" smtClean="0"/>
              <a:pPr/>
              <a:t>05.11.2009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D800F2-A4ED-40C6-932F-102FD7C00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06D1-3CE7-49AF-93EE-312037E56634}" type="datetimeFigureOut">
              <a:rPr lang="ru-RU" smtClean="0"/>
              <a:pPr/>
              <a:t>05.11.2009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00F2-A4ED-40C6-932F-102FD7C00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06D1-3CE7-49AF-93EE-312037E56634}" type="datetimeFigureOut">
              <a:rPr lang="ru-RU" smtClean="0"/>
              <a:pPr/>
              <a:t>05.11.2009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00F2-A4ED-40C6-932F-102FD7C00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06D1-3CE7-49AF-93EE-312037E56634}" type="datetimeFigureOut">
              <a:rPr lang="ru-RU" smtClean="0"/>
              <a:pPr/>
              <a:t>05.11.2009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BD800F2-A4ED-40C6-932F-102FD7C00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06D1-3CE7-49AF-93EE-312037E56634}" type="datetimeFigureOut">
              <a:rPr lang="ru-RU" smtClean="0"/>
              <a:pPr/>
              <a:t>05.11.2009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00F2-A4ED-40C6-932F-102FD7C00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06D1-3CE7-49AF-93EE-312037E56634}" type="datetimeFigureOut">
              <a:rPr lang="ru-RU" smtClean="0"/>
              <a:pPr/>
              <a:t>05.11.2009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00F2-A4ED-40C6-932F-102FD7C00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06D1-3CE7-49AF-93EE-312037E56634}" type="datetimeFigureOut">
              <a:rPr lang="ru-RU" smtClean="0"/>
              <a:pPr/>
              <a:t>05.11.2009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BD800F2-A4ED-40C6-932F-102FD7C00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06D1-3CE7-49AF-93EE-312037E56634}" type="datetimeFigureOut">
              <a:rPr lang="ru-RU" smtClean="0"/>
              <a:pPr/>
              <a:t>05.11.2009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00F2-A4ED-40C6-932F-102FD7C00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06D1-3CE7-49AF-93EE-312037E56634}" type="datetimeFigureOut">
              <a:rPr lang="ru-RU" smtClean="0"/>
              <a:pPr/>
              <a:t>05.11.2009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00F2-A4ED-40C6-932F-102FD7C00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06D1-3CE7-49AF-93EE-312037E56634}" type="datetimeFigureOut">
              <a:rPr lang="ru-RU" smtClean="0"/>
              <a:pPr/>
              <a:t>05.11.2009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00F2-A4ED-40C6-932F-102FD7C00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06D1-3CE7-49AF-93EE-312037E56634}" type="datetimeFigureOut">
              <a:rPr lang="ru-RU" smtClean="0"/>
              <a:pPr/>
              <a:t>05.11.2009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00F2-A4ED-40C6-932F-102FD7C00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AF06D1-3CE7-49AF-93EE-312037E56634}" type="datetimeFigureOut">
              <a:rPr lang="ru-RU" smtClean="0"/>
              <a:pPr/>
              <a:t>05.11.2009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D800F2-A4ED-40C6-932F-102FD7C00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Экстремальные виды спорта.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английского языка в 9 классе</a:t>
            </a:r>
            <a:endParaRPr lang="ru-RU" dirty="0"/>
          </a:p>
        </p:txBody>
      </p:sp>
      <p:pic>
        <p:nvPicPr>
          <p:cNvPr id="1026" name="Picture 2" descr="C:\Documents and Settings\Admin\Рабочий стол\Ирина презентация\Э спорт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7358114" cy="35004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Фото\э спорт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4286250" cy="24098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100" name="Picture 4" descr="D:\Фото\э спорт 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371912">
            <a:off x="4341246" y="1531291"/>
            <a:ext cx="4286250" cy="2409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101" name="Picture 5" descr="D:\Фото\Эспорт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357562"/>
            <a:ext cx="4286250" cy="3219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Фото\Экстрим спорт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0" y="285728"/>
            <a:ext cx="5667398" cy="57007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Фото\Экстрим спор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2538" y="857250"/>
            <a:ext cx="6638925" cy="5143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Extreme 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Sports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07209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Bungee jumping;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Extreme mountain biking;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Extreme skiing;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Ice-</a:t>
            </a:r>
            <a:r>
              <a:rPr lang="en-US" b="1" dirty="0" err="1" smtClean="0">
                <a:solidFill>
                  <a:srgbClr val="002060"/>
                </a:solidFill>
              </a:rPr>
              <a:t>canyoning</a:t>
            </a:r>
            <a:r>
              <a:rPr lang="en-US" b="1" dirty="0" smtClean="0">
                <a:solidFill>
                  <a:srgbClr val="002060"/>
                </a:solidFill>
              </a:rPr>
              <a:t>;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Ice diving;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Skysurfing</a:t>
            </a:r>
            <a:r>
              <a:rPr lang="en-US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Snowboarding;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Snowrafting</a:t>
            </a:r>
            <a:r>
              <a:rPr lang="en-US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White water rafting.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38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Exercise 1.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 </a:t>
            </a:r>
            <a:r>
              <a:rPr lang="en-US" sz="3200" b="1" dirty="0" smtClean="0"/>
              <a:t>Which sport do you think is the most dangerous? Why?</a:t>
            </a:r>
            <a:endParaRPr lang="ru-RU" sz="3200" b="1" dirty="0" smtClean="0"/>
          </a:p>
          <a:p>
            <a:pPr>
              <a:lnSpc>
                <a:spcPct val="150000"/>
              </a:lnSpc>
            </a:pPr>
            <a:r>
              <a:rPr lang="en-US" sz="3200" b="1" dirty="0" smtClean="0"/>
              <a:t>  Have you ever tried any of these extreme sports? Which ones? What was it lake? </a:t>
            </a:r>
            <a:endParaRPr lang="ru-RU" sz="3200" b="1" dirty="0" smtClean="0"/>
          </a:p>
          <a:p>
            <a:pPr>
              <a:lnSpc>
                <a:spcPct val="150000"/>
              </a:lnSpc>
            </a:pPr>
            <a:r>
              <a:rPr lang="en-US" sz="3200" b="1" dirty="0" smtClean="0"/>
              <a:t> Which sports would you like to try? Why?</a:t>
            </a:r>
            <a:endParaRPr lang="ru-RU" sz="3200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64294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Exercise 2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405863"/>
            <a:ext cx="871543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Read the Strategies.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LISTENING STRATEGIES; Preparation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462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Before you listen, always look for clues that will help you understand what you are going to listen to (e.g. the title, captions, pictures, etc.).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462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Read the questions carefully to help you listen for specific/relevant information.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462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 your knowledge of the world to try to predict answers to the questions.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462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Guess the answers which you can, then check when you are listening.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85725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Exercise 3.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07209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Use the Strategies to answer the questions.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rgbClr val="0070C0"/>
                </a:solidFill>
              </a:rPr>
              <a:t>People do extreme sports in order to feel </a:t>
            </a:r>
            <a:r>
              <a:rPr lang="en-US" b="1" dirty="0" smtClean="0">
                <a:solidFill>
                  <a:srgbClr val="0070C0"/>
                </a:solidFill>
              </a:rPr>
              <a:t>... a excited,   b nervous,   </a:t>
            </a:r>
            <a:r>
              <a:rPr lang="ru-RU" b="1" dirty="0" smtClean="0">
                <a:solidFill>
                  <a:srgbClr val="0070C0"/>
                </a:solidFill>
              </a:rPr>
              <a:t>с </a:t>
            </a:r>
            <a:r>
              <a:rPr lang="en-US" b="1" dirty="0" smtClean="0">
                <a:solidFill>
                  <a:srgbClr val="0070C0"/>
                </a:solidFill>
              </a:rPr>
              <a:t>happy.</a:t>
            </a:r>
            <a:endParaRPr lang="ru-RU" b="1" dirty="0" smtClean="0">
              <a:solidFill>
                <a:srgbClr val="0070C0"/>
              </a:solidFill>
            </a:endParaRPr>
          </a:p>
          <a:p>
            <a:pPr lvl="0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Extreme sports have become popular in the last…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 5 years,   b 10 years,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20 years.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People usually bungee jump from ...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</a:t>
            </a:r>
            <a:r>
              <a:rPr lang="en-US" b="1" dirty="0" smtClean="0">
                <a:solidFill>
                  <a:srgbClr val="00B050"/>
                </a:solidFill>
              </a:rPr>
              <a:t>a </a:t>
            </a:r>
            <a:r>
              <a:rPr lang="en-US" b="1" dirty="0" err="1" smtClean="0">
                <a:solidFill>
                  <a:srgbClr val="00B050"/>
                </a:solidFill>
              </a:rPr>
              <a:t>aeroplanes</a:t>
            </a:r>
            <a:r>
              <a:rPr lang="en-US" b="1" dirty="0" smtClean="0">
                <a:solidFill>
                  <a:srgbClr val="00B050"/>
                </a:solidFill>
              </a:rPr>
              <a:t>, b high buildings, </a:t>
            </a:r>
            <a:r>
              <a:rPr lang="ru-RU" b="1" dirty="0" smtClean="0">
                <a:solidFill>
                  <a:srgbClr val="00B050"/>
                </a:solidFill>
              </a:rPr>
              <a:t>с </a:t>
            </a:r>
            <a:r>
              <a:rPr lang="en-US" b="1" dirty="0" smtClean="0">
                <a:solidFill>
                  <a:srgbClr val="00B050"/>
                </a:solidFill>
              </a:rPr>
              <a:t>bridges</a:t>
            </a:r>
            <a:r>
              <a:rPr lang="en-US" b="1" dirty="0" smtClean="0"/>
              <a:t>.</a:t>
            </a:r>
            <a:endParaRPr lang="ru-RU" b="1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In </a:t>
            </a:r>
            <a:r>
              <a:rPr lang="en-US" dirty="0" err="1" smtClean="0">
                <a:solidFill>
                  <a:srgbClr val="7030A0"/>
                </a:solidFill>
              </a:rPr>
              <a:t>skysurfing</a:t>
            </a:r>
            <a:r>
              <a:rPr lang="en-US" dirty="0" smtClean="0">
                <a:solidFill>
                  <a:srgbClr val="7030A0"/>
                </a:solidFill>
              </a:rPr>
              <a:t> people do mid-air ...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a gymnastics,   b dancing,   </a:t>
            </a:r>
            <a:r>
              <a:rPr lang="ru-RU" b="1" dirty="0" smtClean="0">
                <a:solidFill>
                  <a:srgbClr val="7030A0"/>
                </a:solidFill>
              </a:rPr>
              <a:t>с </a:t>
            </a:r>
            <a:r>
              <a:rPr lang="en-US" b="1" dirty="0" smtClean="0">
                <a:solidFill>
                  <a:srgbClr val="7030A0"/>
                </a:solidFill>
              </a:rPr>
              <a:t>swimming.</a:t>
            </a:r>
            <a:endParaRPr lang="ru-RU" b="1" dirty="0" smtClean="0">
              <a:solidFill>
                <a:srgbClr val="7030A0"/>
              </a:solidFill>
            </a:endParaRPr>
          </a:p>
          <a:p>
            <a:pPr lvl="0"/>
            <a:r>
              <a:rPr lang="en-US" dirty="0" err="1" smtClean="0">
                <a:solidFill>
                  <a:srgbClr val="0070C0"/>
                </a:solidFill>
              </a:rPr>
              <a:t>Skysurfing</a:t>
            </a:r>
            <a:r>
              <a:rPr lang="en-US" dirty="0" smtClean="0">
                <a:solidFill>
                  <a:srgbClr val="0070C0"/>
                </a:solidFill>
              </a:rPr>
              <a:t> has similarities with </a:t>
            </a:r>
            <a:r>
              <a:rPr lang="en-US" b="1" dirty="0" smtClean="0">
                <a:solidFill>
                  <a:srgbClr val="0070C0"/>
                </a:solidFill>
              </a:rPr>
              <a:t>... a skiing,   b surfing,   </a:t>
            </a:r>
            <a:r>
              <a:rPr lang="ru-RU" b="1" dirty="0" smtClean="0">
                <a:solidFill>
                  <a:srgbClr val="0070C0"/>
                </a:solidFill>
              </a:rPr>
              <a:t>с </a:t>
            </a:r>
            <a:r>
              <a:rPr lang="en-US" b="1" dirty="0" smtClean="0">
                <a:solidFill>
                  <a:srgbClr val="0070C0"/>
                </a:solidFill>
              </a:rPr>
              <a:t>canoeing</a:t>
            </a:r>
            <a:r>
              <a:rPr lang="en-US" b="1" dirty="0" smtClean="0"/>
              <a:t>.</a:t>
            </a:r>
            <a:endParaRPr lang="ru-RU" b="1" dirty="0" smtClean="0"/>
          </a:p>
          <a:p>
            <a:pPr lvl="0"/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Snowrafting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is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...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a quite dangerous,   b very dangerous,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not very dangerous</a:t>
            </a:r>
            <a:r>
              <a:rPr lang="en-US" b="1" dirty="0" smtClean="0"/>
              <a:t>.</a:t>
            </a:r>
            <a:endParaRPr lang="ru-RU" b="1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For white water rafting you need ...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     a </a:t>
            </a:r>
            <a:r>
              <a:rPr lang="en-US" b="1" dirty="0" err="1" smtClean="0">
                <a:solidFill>
                  <a:srgbClr val="00B050"/>
                </a:solidFill>
              </a:rPr>
              <a:t>a</a:t>
            </a:r>
            <a:r>
              <a:rPr lang="en-US" b="1" dirty="0" smtClean="0">
                <a:solidFill>
                  <a:srgbClr val="00B050"/>
                </a:solidFill>
              </a:rPr>
              <a:t> big river. b a warm river. c a mountain river</a:t>
            </a:r>
            <a:r>
              <a:rPr lang="en-US" b="1" dirty="0" smtClean="0"/>
              <a:t>.</a:t>
            </a:r>
            <a:endParaRPr lang="ru-RU" b="1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Ice divers …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a swim under the ice. b walk on the bottom of lakes. c walk upside down under the ice.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Exercise 4.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2357430"/>
          <a:ext cx="8215368" cy="281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56"/>
                <a:gridCol w="2738456"/>
                <a:gridCol w="2738456"/>
              </a:tblGrid>
              <a:tr h="563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Sports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Mary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John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likes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Doesn’t like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Would like to try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Wouldn’t like to try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285720" y="1180282"/>
            <a:ext cx="78581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Listen to two people talking about extreme sports. Complete the table.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22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Exercise 5.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1435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b="1" dirty="0" smtClean="0">
                <a:solidFill>
                  <a:srgbClr val="FF0000"/>
                </a:solidFill>
              </a:rPr>
              <a:t>Preferences</a:t>
            </a:r>
            <a:r>
              <a:rPr lang="en-US" sz="11200" b="1" dirty="0" smtClean="0">
                <a:solidFill>
                  <a:srgbClr val="FF0000"/>
                </a:solidFill>
              </a:rPr>
              <a:t>.</a:t>
            </a:r>
            <a:endParaRPr lang="ru-RU" sz="11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 </a:t>
            </a:r>
            <a:endParaRPr lang="ru-RU" sz="7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8000" b="1" dirty="0" smtClean="0">
                <a:solidFill>
                  <a:srgbClr val="0070C0"/>
                </a:solidFill>
              </a:rPr>
              <a:t>+ </a:t>
            </a:r>
            <a:r>
              <a:rPr lang="en-US" sz="8000" b="1" dirty="0" smtClean="0">
                <a:solidFill>
                  <a:srgbClr val="0070C0"/>
                </a:solidFill>
              </a:rPr>
              <a:t>’</a:t>
            </a:r>
            <a:r>
              <a:rPr lang="en-US" sz="8000" b="1" dirty="0" err="1" smtClean="0">
                <a:solidFill>
                  <a:srgbClr val="0070C0"/>
                </a:solidFill>
              </a:rPr>
              <a:t>ing</a:t>
            </a:r>
            <a:r>
              <a:rPr lang="en-US" sz="8000" b="1" dirty="0" smtClean="0">
                <a:solidFill>
                  <a:srgbClr val="0070C0"/>
                </a:solidFill>
              </a:rPr>
              <a:t>’ or noun                                                      + to + infinitive</a:t>
            </a:r>
          </a:p>
          <a:p>
            <a:pPr>
              <a:buNone/>
            </a:pPr>
            <a:endParaRPr lang="ru-RU" sz="80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8000" b="1" dirty="0" smtClean="0"/>
              <a:t>I </a:t>
            </a:r>
            <a:r>
              <a:rPr lang="en-US" sz="8000" b="1" baseline="30000" dirty="0" smtClean="0"/>
              <a:t>1</a:t>
            </a:r>
            <a:r>
              <a:rPr lang="en-US" sz="8000" b="1" dirty="0" smtClean="0"/>
              <a:t> _________ bungee </a:t>
            </a:r>
            <a:r>
              <a:rPr lang="en-US" sz="8000" b="1" dirty="0" err="1" smtClean="0"/>
              <a:t>jamping</a:t>
            </a:r>
            <a:r>
              <a:rPr lang="en-US" sz="8000" b="1" dirty="0" smtClean="0"/>
              <a:t>.                I </a:t>
            </a:r>
            <a:r>
              <a:rPr lang="en-US" sz="8000" b="1" baseline="30000" dirty="0" smtClean="0"/>
              <a:t>2</a:t>
            </a:r>
            <a:r>
              <a:rPr lang="en-US" sz="8000" b="1" dirty="0" smtClean="0"/>
              <a:t>______________  to try </a:t>
            </a:r>
            <a:r>
              <a:rPr lang="en-US" sz="8000" b="1" dirty="0" err="1" smtClean="0"/>
              <a:t>skysurfing</a:t>
            </a:r>
            <a:r>
              <a:rPr lang="en-US" sz="8000" b="1" dirty="0" smtClean="0"/>
              <a:t>.</a:t>
            </a:r>
            <a:endParaRPr lang="ru-RU" sz="80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8000" b="1" dirty="0" smtClean="0"/>
              <a:t>                                                              </a:t>
            </a:r>
            <a:r>
              <a:rPr lang="en-US" sz="8000" b="1" dirty="0" smtClean="0"/>
              <a:t>      I </a:t>
            </a:r>
            <a:r>
              <a:rPr lang="en-US" sz="8000" b="1" baseline="30000" dirty="0" smtClean="0"/>
              <a:t>3</a:t>
            </a:r>
            <a:r>
              <a:rPr lang="en-US" sz="8000" b="1" dirty="0" smtClean="0"/>
              <a:t>_______________ to do </a:t>
            </a:r>
            <a:r>
              <a:rPr lang="en-US" sz="8000" b="1" dirty="0" err="1" smtClean="0"/>
              <a:t>snowrafting</a:t>
            </a:r>
            <a:r>
              <a:rPr lang="en-US" sz="8000" b="1" dirty="0" smtClean="0"/>
              <a:t>.</a:t>
            </a:r>
            <a:endParaRPr lang="ru-RU" sz="80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8000" b="1" dirty="0" smtClean="0"/>
              <a:t>I </a:t>
            </a:r>
            <a:r>
              <a:rPr lang="en-US" sz="8000" b="1" baseline="30000" dirty="0" smtClean="0"/>
              <a:t>4</a:t>
            </a:r>
            <a:r>
              <a:rPr lang="en-US" sz="8000" b="1" dirty="0" smtClean="0"/>
              <a:t> __________ doing boring sports. </a:t>
            </a:r>
            <a:r>
              <a:rPr lang="en-US" sz="8000" b="1" dirty="0" smtClean="0"/>
              <a:t>         </a:t>
            </a:r>
            <a:r>
              <a:rPr lang="en-US" sz="8000" b="1" dirty="0" smtClean="0"/>
              <a:t>I </a:t>
            </a:r>
            <a:r>
              <a:rPr lang="en-US" sz="8000" b="1" baseline="30000" dirty="0" smtClean="0"/>
              <a:t>5</a:t>
            </a:r>
            <a:r>
              <a:rPr lang="en-US" sz="8000" b="1" dirty="0" smtClean="0"/>
              <a:t>_______________ to stay at home.</a:t>
            </a:r>
            <a:endParaRPr lang="ru-RU" sz="80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8000" b="1" dirty="0" smtClean="0"/>
              <a:t>I </a:t>
            </a:r>
            <a:r>
              <a:rPr lang="en-US" sz="8000" b="1" baseline="30000" dirty="0" smtClean="0"/>
              <a:t>6</a:t>
            </a:r>
            <a:r>
              <a:rPr lang="en-US" sz="8000" b="1" dirty="0" smtClean="0"/>
              <a:t> __________ winter sports.</a:t>
            </a:r>
            <a:endParaRPr lang="ru-RU" sz="80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8000" b="1" dirty="0" smtClean="0"/>
              <a:t>I </a:t>
            </a:r>
            <a:r>
              <a:rPr lang="en-US" sz="8000" b="1" baseline="30000" dirty="0" smtClean="0"/>
              <a:t>7</a:t>
            </a:r>
            <a:r>
              <a:rPr lang="en-US" sz="8000" b="1" dirty="0" smtClean="0"/>
              <a:t> ___________ going skiing.</a:t>
            </a:r>
            <a:endParaRPr lang="ru-RU" sz="80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8000" b="1" dirty="0" smtClean="0"/>
              <a:t>I </a:t>
            </a:r>
            <a:r>
              <a:rPr lang="en-US" sz="8000" b="1" baseline="30000" dirty="0" smtClean="0"/>
              <a:t>8</a:t>
            </a:r>
            <a:r>
              <a:rPr lang="en-US" sz="8000" b="1" dirty="0" smtClean="0"/>
              <a:t> ___________ snowboarding.</a:t>
            </a:r>
            <a:endParaRPr lang="ru-RU" sz="80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8000" b="1" dirty="0" smtClean="0"/>
              <a:t>I </a:t>
            </a:r>
            <a:r>
              <a:rPr lang="en-US" sz="8000" b="1" baseline="30000" dirty="0" smtClean="0"/>
              <a:t>9</a:t>
            </a:r>
            <a:r>
              <a:rPr lang="en-US" sz="8000" b="1" dirty="0" smtClean="0"/>
              <a:t> ___________ slow sports.                      I </a:t>
            </a:r>
            <a:r>
              <a:rPr lang="en-US" sz="8000" b="1" baseline="30000" dirty="0" smtClean="0"/>
              <a:t>10 </a:t>
            </a:r>
            <a:r>
              <a:rPr lang="en-US" sz="8000" b="1" dirty="0" smtClean="0"/>
              <a:t>______________ to go ice diving.</a:t>
            </a:r>
            <a:endParaRPr lang="ru-RU" sz="80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8000" b="1" dirty="0" smtClean="0"/>
              <a:t> </a:t>
            </a:r>
            <a:endParaRPr lang="ru-RU" sz="8000" b="1" dirty="0" smtClean="0"/>
          </a:p>
          <a:p>
            <a:pPr>
              <a:lnSpc>
                <a:spcPct val="170000"/>
              </a:lnSpc>
              <a:buNone/>
            </a:pPr>
            <a:r>
              <a:rPr lang="en-US" sz="8000" b="1" dirty="0" smtClean="0"/>
              <a:t> </a:t>
            </a:r>
            <a:endParaRPr lang="ru-RU" sz="8000" b="1" dirty="0" smtClean="0"/>
          </a:p>
          <a:p>
            <a:pPr>
              <a:buNone/>
            </a:pP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Фото\э спорт7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 rot="246251">
            <a:off x="985427" y="271137"/>
            <a:ext cx="7786688" cy="5857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Фото\э спорт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6"/>
            <a:ext cx="4214842" cy="285752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075" name="Picture 3" descr="D:\Фото\э спорт 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86124"/>
            <a:ext cx="4286250" cy="2409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366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Экстремальные виды спорта.</vt:lpstr>
      <vt:lpstr>Extreme   Sports.</vt:lpstr>
      <vt:lpstr>Exercise 1.</vt:lpstr>
      <vt:lpstr>Exercise 2</vt:lpstr>
      <vt:lpstr>Exercise 3.</vt:lpstr>
      <vt:lpstr>Exercise 4.</vt:lpstr>
      <vt:lpstr>Exercise 5.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1.</dc:title>
  <dc:creator>Irina</dc:creator>
  <cp:lastModifiedBy>Admin</cp:lastModifiedBy>
  <cp:revision>11</cp:revision>
  <dcterms:created xsi:type="dcterms:W3CDTF">2009-11-04T07:40:13Z</dcterms:created>
  <dcterms:modified xsi:type="dcterms:W3CDTF">2009-11-05T15:45:48Z</dcterms:modified>
</cp:coreProperties>
</file>