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B23BC-83F1-495E-B843-B21613ECECA2}" type="datetimeFigureOut">
              <a:rPr lang="ru-RU" smtClean="0"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BF9F9-9E91-4BA3-A86B-4431150C5D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ru/imgres?imgurl=http://lib.rus.ec/i/27/157427/doc2fb_image_02000008.jpg&amp;imgrefurl=http://lib.rus.ec/b/157427/read&amp;usg=__ZdZgV-wnsZrafdQfhYeoGF6DCsk=&amp;h=207&amp;w=186&amp;sz=6&amp;hl=ru&amp;start=9&amp;tbnid=gvurEnVncXMs_M:&amp;tbnh=105&amp;tbnw=94&amp;prev=/images%3Fq%3D%25D0%259B%25D0%25BE%25D0%25BC%25D0%25BE%25D0%25BD%25D0%25BE%25D1%2581%25D0%25BE%25D0%25B2%2B%25D0%259C%25D0%25B5%25D1%2587%25D0%25BD%25D0%25B8%25D0%25BA%25D0%25BE%25D0%25B2%2B%25D0%259C%25D0%25B5%25D0%25BD%25D0%25B4%25D0%25B5%25D0%25BB%25D0%25B5%25D0%25B5%25D0%25B2%2B%25D1%2584%25D0%25BE%25D1%2582%25D0%25BE%25D0%25B3%25D1%2580%25D0%25B0%25D1%2584%25D0%25B8%25D0%25B8%26ndsp%3D18%26hl%3Dru%26sa%3DN%26newwindow%3D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ru/imgres?imgurl=http://www.spb-business.ru/base/212/lomonos.jpg&amp;imgrefurl=http://www.spb-business.ru/show.php%3Fdirectory%3D212&amp;usg=__8Fd0pTYZPeBt5NKkoJOghj_Tku4=&amp;h=293&amp;w=198&amp;sz=15&amp;hl=ru&amp;start=16&amp;tbnid=9mgiYtN7WeZflM:&amp;tbnh=115&amp;tbnw=78&amp;prev=/images%3Fq%3D%25D0%259B%25D0%25BE%25D0%25BC%25D0%25BE%25D0%25BD%25D0%25BE%25D1%2581%25D0%25BE%25D0%25B2%2B%25D0%259C%25D0%25B5%25D1%2587%25D0%25BD%25D0%25B8%25D0%25BA%25D0%25BE%25D0%25B2%2B%25D0%259C%25D0%25B5%25D0%25BD%25D0%25B4%25D0%25B5%25D0%25BB%25D0%25B5%25D0%25B5%25D0%25B2%2B%25D1%2584%25D0%25BE%25D1%2582%25D0%25BE%25D0%25B3%25D1%2580%25D0%25B0%25D1%2584%25D0%25B8%25D0%25B8%26ndsp%3D18%26hl%3Dru%26sa%3DN%26newwindow%3D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ru/imgres?imgurl=http://www.rulex.ru/portret/31-070.jpg&amp;imgrefurl=http://www.rulex.ru/01130447.htm&amp;usg=__gX1soZSXg-rbUOG850GFqLb0YRo=&amp;h=334&amp;w=300&amp;sz=14&amp;hl=ru&amp;start=6&amp;tbnid=GTTCRYCqWCIC-M:&amp;tbnh=119&amp;tbnw=107&amp;prev=/images%3Fq%3D%25D0%259B%25D0%25BE%25D0%25BC%25D0%25BE%25D0%25BD%25D0%25BE%25D1%2581%25D0%25BE%25D0%25B2%2B%25D0%259C%25D0%25B5%25D1%2587%25D0%25BD%25D0%25B8%25D0%25BA%25D0%25BE%25D0%25B2%2B%25D0%259C%25D0%25B5%25D0%25BD%25D0%25B4%25D0%25B5%25D0%25BB%25D0%25B5%25D0%25B5%25D0%25B2%2B%25D1%2584%25D0%25BE%25D1%2582%25D0%25BE%25D0%25B3%25D1%2580%25D0%25B0%25D1%2584%25D0%25B8%25D0%25B8%26ndsp%3D18%26hl%3Dru%26sa%3DN%26newwindow%3D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3.gstatic.com/images?q=tbn:gvurEnVncXMs_M:http://lib.rus.ec/i/27/157427/doc2fb_image_0200000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143116"/>
            <a:ext cx="2000264" cy="2714644"/>
          </a:xfrm>
          <a:prstGeom prst="rect">
            <a:avLst/>
          </a:prstGeom>
          <a:noFill/>
        </p:spPr>
      </p:pic>
      <p:pic>
        <p:nvPicPr>
          <p:cNvPr id="12292" name="Picture 4" descr="http://t2.gstatic.com/images?q=tbn:GTTCRYCqWCIC-M:http://www.rulex.ru/portret/31-070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143116"/>
            <a:ext cx="2500330" cy="2857520"/>
          </a:xfrm>
          <a:prstGeom prst="rect">
            <a:avLst/>
          </a:prstGeom>
          <a:noFill/>
        </p:spPr>
      </p:pic>
      <p:pic>
        <p:nvPicPr>
          <p:cNvPr id="12294" name="Picture 6" descr="http://t2.gstatic.com/images?q=tbn:9mgiYtN7WeZflM:http://www.spb-business.ru/base/212/lomonos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2143116"/>
            <a:ext cx="2357454" cy="30418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472" y="42860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Российские учёные ,которые  изучали целебные свойства растений. 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357826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Мечников</a:t>
            </a:r>
          </a:p>
          <a:p>
            <a:r>
              <a:rPr lang="ru-RU" sz="2800" b="1" dirty="0" smtClean="0"/>
              <a:t>            И. И.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14678" y="5500702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     Ломоносов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       М.В.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00826" y="5500702"/>
            <a:ext cx="2643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Менделеев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Д.И. 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КАК  СОБИРАЮТ  ЛЕКАРСТВЕННЫЕ  РАСТЕНИЯ ?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643050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Почки собирают в фазе покоя ( зимой и    </a:t>
            </a:r>
          </a:p>
          <a:p>
            <a:r>
              <a:rPr lang="ru-RU" sz="3200" b="1" dirty="0" smtClean="0"/>
              <a:t>    и ранней весной ).   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429000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928934"/>
            <a:ext cx="742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 Кору  - во время </a:t>
            </a:r>
            <a:r>
              <a:rPr lang="ru-RU" sz="3200" b="1" dirty="0" err="1" smtClean="0"/>
              <a:t>сокодвижения</a:t>
            </a:r>
            <a:r>
              <a:rPr lang="ru-RU" sz="3200" b="1" dirty="0" smtClean="0"/>
              <a:t> </a:t>
            </a:r>
          </a:p>
          <a:p>
            <a:r>
              <a:rPr lang="ru-RU" sz="3200" b="1" dirty="0" smtClean="0"/>
              <a:t>    ( апрель – май )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471488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   Листья – в фазе цветения (май -июль)</a:t>
            </a:r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85794"/>
            <a:ext cx="735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Цветы ,соцветия и бутоны – в фазе                  </a:t>
            </a:r>
            <a:endParaRPr lang="ru-RU" sz="3200" b="1" dirty="0"/>
          </a:p>
          <a:p>
            <a:r>
              <a:rPr lang="ru-RU" sz="3200" b="1" dirty="0" smtClean="0"/>
              <a:t>    начального или полного цветения.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143116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3200" b="1" dirty="0" smtClean="0"/>
              <a:t>Травы – в фазе цветения.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2928934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3200" b="1" dirty="0" smtClean="0"/>
              <a:t>Плоды – в фазе созревания</a:t>
            </a:r>
          </a:p>
          <a:p>
            <a:pPr lvl="1"/>
            <a:r>
              <a:rPr lang="ru-RU" sz="3200" b="1" dirty="0"/>
              <a:t> </a:t>
            </a:r>
            <a:r>
              <a:rPr lang="ru-RU" sz="3200" b="1" dirty="0" smtClean="0"/>
              <a:t>  ( август – сентябрь )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4572008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Корни – в период осеннего увядания 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(сентябрь – ноябрь ) или ранней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b="1" dirty="0" smtClean="0"/>
              <a:t> весной ( март – апрель ).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121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2009-11-01T18:35:31Z</dcterms:created>
  <dcterms:modified xsi:type="dcterms:W3CDTF">2009-11-01T19:28:45Z</dcterms:modified>
</cp:coreProperties>
</file>