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4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55" autoAdjust="0"/>
    <p:restoredTop sz="94660"/>
  </p:normalViewPr>
  <p:slideViewPr>
    <p:cSldViewPr>
      <p:cViewPr varScale="1">
        <p:scale>
          <a:sx n="88" d="100"/>
          <a:sy n="88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CBC8683-10AC-4C9D-978B-0206171A2801}" type="datetimeFigureOut">
              <a:rPr lang="ru-RU" smtClean="0"/>
              <a:pPr/>
              <a:t>04.12.2009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E797A1-2D5A-43B8-809E-64ED99E0F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Все работы хороши – выбирай на вкус!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Железнодорожники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жел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Кинооператор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оператор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Космонавт.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пилот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Лётчик.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истр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Пекари – кондитеры.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пекари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Стелодув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д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Стеклодув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стеклодув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Стеклодув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огонь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Изделия из стекла.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магазин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Изделия из стекла.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мастер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Токарь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токарь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622" r="16622"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Спасатели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спас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Врачи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обсл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Артистка цирка.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дрес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Милиционер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мил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Каскадёр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каскадер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Журналисты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журнал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лаборант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39</Words>
  <Application>Microsoft Office PowerPoint</Application>
  <PresentationFormat>On-screen Show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Изящная</vt:lpstr>
      <vt:lpstr>Все работы хороши – выбирай на вкус!</vt:lpstr>
      <vt:lpstr>Токарь</vt:lpstr>
      <vt:lpstr>Спасатели</vt:lpstr>
      <vt:lpstr>Врачи</vt:lpstr>
      <vt:lpstr>Артистка цирка.</vt:lpstr>
      <vt:lpstr>Милиционер</vt:lpstr>
      <vt:lpstr>Каскадёр</vt:lpstr>
      <vt:lpstr>Журналисты</vt:lpstr>
      <vt:lpstr>Лаборант</vt:lpstr>
      <vt:lpstr>Железнодорожники</vt:lpstr>
      <vt:lpstr>Кинооператор</vt:lpstr>
      <vt:lpstr>Космонавт.</vt:lpstr>
      <vt:lpstr>Лётчик.</vt:lpstr>
      <vt:lpstr>Пекари – кондитеры.</vt:lpstr>
      <vt:lpstr>Стелодув</vt:lpstr>
      <vt:lpstr>Стеклодув</vt:lpstr>
      <vt:lpstr>Стеклодув</vt:lpstr>
      <vt:lpstr>Изделия из стекла.</vt:lpstr>
      <vt:lpstr>Изделия из стекла.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работы хороши – выбирай на вкус!</dc:title>
  <dc:creator>Сосновая</dc:creator>
  <cp:lastModifiedBy>Virtual PC</cp:lastModifiedBy>
  <cp:revision>6</cp:revision>
  <dcterms:created xsi:type="dcterms:W3CDTF">2009-11-09T09:54:31Z</dcterms:created>
  <dcterms:modified xsi:type="dcterms:W3CDTF">2009-12-04T13:20:20Z</dcterms:modified>
</cp:coreProperties>
</file>