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78" r:id="rId7"/>
    <p:sldId id="271" r:id="rId8"/>
    <p:sldId id="269" r:id="rId9"/>
    <p:sldId id="270" r:id="rId10"/>
    <p:sldId id="266" r:id="rId11"/>
    <p:sldId id="267" r:id="rId12"/>
    <p:sldId id="273" r:id="rId13"/>
    <p:sldId id="275" r:id="rId14"/>
    <p:sldId id="276" r:id="rId15"/>
    <p:sldId id="259" r:id="rId16"/>
    <p:sldId id="279" r:id="rId17"/>
    <p:sldId id="280" r:id="rId18"/>
    <p:sldId id="28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 snapToObjects="1"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CDE147-D3F0-4A54-ACE9-C911AF0D9E06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0ED654-5C7A-4239-87B8-C3D039D17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«Образ весны»</a:t>
            </a:r>
            <a:endParaRPr lang="ru-RU" sz="4400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Открытый урок по изобразительному искусству</a:t>
            </a:r>
            <a:endParaRPr lang="ru-RU" sz="2400" b="1" i="1" dirty="0"/>
          </a:p>
        </p:txBody>
      </p:sp>
      <p:pic>
        <p:nvPicPr>
          <p:cNvPr id="4" name="Picture 2" descr="C:\Documents and Settings\Макс\Рабочий стол\Портрет весны\%D0%A6%D0%B2%D0%B5%D1%82%D0%BE%D0%BA%20%D0%BF%D0%BE%D1%80%D1%82%D1%80%D0%B5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5884" y="714356"/>
            <a:ext cx="2043768" cy="2891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1" descr="D:\Мои документы\Людмила\Анимации\движение\AG0000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71480"/>
            <a:ext cx="923925" cy="1066800"/>
          </a:xfrm>
          <a:prstGeom prst="rect">
            <a:avLst/>
          </a:prstGeom>
          <a:noFill/>
        </p:spPr>
      </p:pic>
      <p:pic>
        <p:nvPicPr>
          <p:cNvPr id="6" name="Picture 31" descr="D:\Мои документы\Людмила\Анимации\движение\AG0000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4812"/>
            <a:ext cx="923925" cy="1066800"/>
          </a:xfrm>
          <a:prstGeom prst="rect">
            <a:avLst/>
          </a:prstGeom>
          <a:noFill/>
        </p:spPr>
      </p:pic>
      <p:pic>
        <p:nvPicPr>
          <p:cNvPr id="7" name="Picture 31" descr="D:\Мои документы\Людмила\Анимации\движение\AG0000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4812"/>
            <a:ext cx="923925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/>
          <a:lstStyle/>
          <a:p>
            <a:r>
              <a:rPr lang="ru-RU" sz="3200" i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Сандро</a:t>
            </a:r>
            <a:r>
              <a:rPr lang="ru-RU" sz="3200" i="1" dirty="0" smtClean="0">
                <a:effectLst>
                  <a:reflection blurRad="6350" stA="55000" endA="300" endPos="45500" dir="5400000" sy="-100000" algn="bl" rotWithShape="0"/>
                </a:effectLst>
              </a:rPr>
              <a:t> Боттичелли </a:t>
            </a:r>
            <a:r>
              <a:rPr lang="ru-RU" sz="3200" i="1" dirty="0" smtClean="0"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«Весна»</a:t>
            </a:r>
            <a:endParaRPr lang="ru-RU" sz="3200" i="1" dirty="0">
              <a:solidFill>
                <a:schemeClr val="bg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42" name="Picture 2" descr="C:\Documents and Settings\Макс\Рабочий стол\Портрет весны\19289736_Vesna_Bottiche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01184"/>
            <a:ext cx="7122217" cy="5056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9" descr="D:\Мои документы\Людмила\Анимации\движение\BD20655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8535">
            <a:off x="6852430" y="252058"/>
            <a:ext cx="335826" cy="505052"/>
          </a:xfrm>
          <a:prstGeom prst="rect">
            <a:avLst/>
          </a:prstGeom>
          <a:noFill/>
          <a:effectLst/>
        </p:spPr>
      </p:pic>
      <p:pic>
        <p:nvPicPr>
          <p:cNvPr id="5" name="Picture 39" descr="D:\Мои документы\Людмила\Анимации\движение\BD20655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8535">
            <a:off x="7532670" y="138772"/>
            <a:ext cx="612432" cy="921042"/>
          </a:xfrm>
          <a:prstGeom prst="rect">
            <a:avLst/>
          </a:prstGeom>
          <a:noFill/>
          <a:effectLst/>
        </p:spPr>
      </p:pic>
      <p:pic>
        <p:nvPicPr>
          <p:cNvPr id="6" name="Picture 39" descr="D:\Мои документы\Людмила\Анимации\движение\BD20655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88640">
            <a:off x="8331046" y="823562"/>
            <a:ext cx="335826" cy="50505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914400"/>
          </a:xfrm>
        </p:spPr>
        <p:txBody>
          <a:bodyPr/>
          <a:lstStyle/>
          <a:p>
            <a:r>
              <a:rPr lang="ru-RU" sz="3200" i="1" dirty="0" err="1" smtClean="0"/>
              <a:t>Сандро</a:t>
            </a:r>
            <a:r>
              <a:rPr lang="ru-RU" sz="3200" i="1" dirty="0" smtClean="0"/>
              <a:t> Боттичелли </a:t>
            </a:r>
            <a:r>
              <a:rPr lang="ru-RU" sz="3200" i="1" dirty="0" smtClean="0">
                <a:solidFill>
                  <a:schemeClr val="bg2">
                    <a:lumMod val="75000"/>
                  </a:schemeClr>
                </a:solidFill>
              </a:rPr>
              <a:t>«Весна». </a:t>
            </a:r>
            <a:r>
              <a:rPr lang="ru-RU" sz="2400" i="1" dirty="0" smtClean="0"/>
              <a:t>Фрагмент</a:t>
            </a:r>
            <a:endParaRPr lang="ru-RU" sz="3200" i="1" dirty="0"/>
          </a:p>
        </p:txBody>
      </p:sp>
      <p:pic>
        <p:nvPicPr>
          <p:cNvPr id="11266" name="Picture 2" descr="C:\Documents and Settings\Макс\Рабочий стол\Портрет весны\flo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95198"/>
            <a:ext cx="4008020" cy="569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Мои документы\Людмила\Анимации\Растения\nature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623605"/>
            <a:ext cx="490520" cy="490520"/>
          </a:xfrm>
          <a:prstGeom prst="rect">
            <a:avLst/>
          </a:prstGeom>
          <a:noFill/>
        </p:spPr>
      </p:pic>
      <p:pic>
        <p:nvPicPr>
          <p:cNvPr id="7" name="Picture 3" descr="D:\Мои документы\Людмила\Анимации\Растения\nature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24" y="5795278"/>
            <a:ext cx="666750" cy="666750"/>
          </a:xfrm>
          <a:prstGeom prst="rect">
            <a:avLst/>
          </a:prstGeom>
          <a:noFill/>
        </p:spPr>
      </p:pic>
      <p:pic>
        <p:nvPicPr>
          <p:cNvPr id="8" name="Picture 3" descr="D:\Мои документы\Людмила\Анимации\Растения\nature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15101">
            <a:off x="7686676" y="4677380"/>
            <a:ext cx="666750" cy="666750"/>
          </a:xfrm>
          <a:prstGeom prst="rect">
            <a:avLst/>
          </a:prstGeom>
          <a:noFill/>
        </p:spPr>
      </p:pic>
      <p:pic>
        <p:nvPicPr>
          <p:cNvPr id="9" name="Picture 3" descr="D:\Мои документы\Людмила\Анимации\Растения\nature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050" y="5461903"/>
            <a:ext cx="666750" cy="666750"/>
          </a:xfrm>
          <a:prstGeom prst="rect">
            <a:avLst/>
          </a:prstGeom>
          <a:noFill/>
        </p:spPr>
      </p:pic>
      <p:pic>
        <p:nvPicPr>
          <p:cNvPr id="10" name="Picture 3" descr="D:\Мои документы\Людмила\Анимации\Растения\nature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23354">
            <a:off x="6920253" y="5168167"/>
            <a:ext cx="928694" cy="928694"/>
          </a:xfrm>
          <a:prstGeom prst="rect">
            <a:avLst/>
          </a:prstGeom>
          <a:noFill/>
        </p:spPr>
      </p:pic>
      <p:pic>
        <p:nvPicPr>
          <p:cNvPr id="11" name="Picture 3" descr="D:\Мои документы\Людмила\Анимации\Растения\nature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194" y="5839336"/>
            <a:ext cx="428628" cy="428628"/>
          </a:xfrm>
          <a:prstGeom prst="rect">
            <a:avLst/>
          </a:prstGeom>
          <a:noFill/>
        </p:spPr>
      </p:pic>
      <p:pic>
        <p:nvPicPr>
          <p:cNvPr id="12" name="Picture 3" descr="D:\Мои документы\Людмила\Анимации\Растения\nature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9822" y="4691069"/>
            <a:ext cx="428628" cy="428628"/>
          </a:xfrm>
          <a:prstGeom prst="rect">
            <a:avLst/>
          </a:prstGeom>
          <a:noFill/>
        </p:spPr>
      </p:pic>
      <p:pic>
        <p:nvPicPr>
          <p:cNvPr id="13" name="Picture 3" descr="D:\Мои документы\Людмила\Анимации\Растения\nature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07688">
            <a:off x="757269" y="4948713"/>
            <a:ext cx="1133455" cy="113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214942" y="357166"/>
            <a:ext cx="428628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Привет, я девушка-весна</a:t>
            </a:r>
            <a:br>
              <a:rPr lang="ru-RU" sz="2000" dirty="0" smtClean="0"/>
            </a:br>
            <a:r>
              <a:rPr lang="ru-RU" sz="2000" dirty="0" smtClean="0"/>
              <a:t>Встречай меня дождями, снегом</a:t>
            </a:r>
            <a:br>
              <a:rPr lang="ru-RU" sz="2000" dirty="0" smtClean="0"/>
            </a:br>
            <a:r>
              <a:rPr lang="ru-RU" sz="2000" dirty="0" smtClean="0"/>
              <a:t>Зови меня зеленым летом</a:t>
            </a:r>
            <a:br>
              <a:rPr lang="ru-RU" sz="2000" dirty="0" smtClean="0"/>
            </a:br>
            <a:r>
              <a:rPr lang="ru-RU" sz="2000" dirty="0" smtClean="0"/>
              <a:t>Привет, я девушка-весна</a:t>
            </a:r>
          </a:p>
          <a:p>
            <a:endParaRPr lang="ru-RU" sz="2000" dirty="0"/>
          </a:p>
        </p:txBody>
      </p:sp>
      <p:pic>
        <p:nvPicPr>
          <p:cNvPr id="17410" name="Picture 2" descr="C:\Documents and Settings\Макс\Рабочий стол\Портрет весны\352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808014"/>
            <a:ext cx="4357718" cy="4335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31" descr="D:\Мои документы\Людмила\Анимации\движение\AG0000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4182">
            <a:off x="7077099" y="4395766"/>
            <a:ext cx="923925" cy="10668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31" descr="D:\Мои документы\Людмила\Анимации\движение\AG0000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75" y="3532426"/>
            <a:ext cx="1209677" cy="139674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31" descr="D:\Мои документы\Людмила\Анимации\движение\AG0000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8963" flipH="1">
            <a:off x="7288393" y="4714884"/>
            <a:ext cx="734171" cy="84770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Зови меня, люби меня</a:t>
            </a:r>
            <a:br>
              <a:rPr lang="ru-RU" sz="2400" dirty="0" smtClean="0"/>
            </a:br>
            <a:r>
              <a:rPr lang="ru-RU" sz="2400" dirty="0" smtClean="0"/>
              <a:t>Я пахну первою травою</a:t>
            </a:r>
            <a:br>
              <a:rPr lang="ru-RU" sz="2400" dirty="0" smtClean="0"/>
            </a:br>
            <a:r>
              <a:rPr lang="ru-RU" sz="2400" dirty="0" smtClean="0"/>
              <a:t>и ароматом свежей хвои</a:t>
            </a:r>
            <a:br>
              <a:rPr lang="ru-RU" sz="2400" dirty="0" smtClean="0"/>
            </a:br>
            <a:r>
              <a:rPr lang="ru-RU" sz="2400" dirty="0" smtClean="0"/>
              <a:t>Привет, я девушка-весна</a:t>
            </a:r>
          </a:p>
          <a:p>
            <a:endParaRPr lang="ru-RU" sz="2400" dirty="0"/>
          </a:p>
        </p:txBody>
      </p:sp>
      <p:pic>
        <p:nvPicPr>
          <p:cNvPr id="19458" name="Picture 2" descr="C:\Documents and Settings\Макс\Рабочий стол\Портрет весны\artlib_gallery-59168-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4119086" cy="551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Мои документы\Людмила\Анимации\Растения\flowers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6230">
            <a:off x="419592" y="5153164"/>
            <a:ext cx="1275107" cy="115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71470" y="1770501"/>
            <a:ext cx="4786314" cy="4525963"/>
          </a:xfrm>
        </p:spPr>
        <p:txBody>
          <a:bodyPr/>
          <a:lstStyle/>
          <a:p>
            <a:r>
              <a:rPr lang="ru-RU" dirty="0" smtClean="0"/>
              <a:t>В моих глазах - твои глаза</a:t>
            </a:r>
            <a:br>
              <a:rPr lang="ru-RU" dirty="0" smtClean="0"/>
            </a:br>
            <a:r>
              <a:rPr lang="ru-RU" dirty="0" smtClean="0"/>
              <a:t>В твоих губах мое дыханье</a:t>
            </a:r>
            <a:br>
              <a:rPr lang="ru-RU" dirty="0" smtClean="0"/>
            </a:br>
            <a:r>
              <a:rPr lang="ru-RU" dirty="0" smtClean="0"/>
              <a:t>Я сон, я пенье птиц, я тайна</a:t>
            </a:r>
            <a:br>
              <a:rPr lang="ru-RU" dirty="0" smtClean="0"/>
            </a:br>
            <a:r>
              <a:rPr lang="ru-RU" dirty="0" smtClean="0"/>
              <a:t>Привет, я девушка-весна</a:t>
            </a:r>
            <a:endParaRPr lang="ru-RU" dirty="0"/>
          </a:p>
        </p:txBody>
      </p:sp>
      <p:pic>
        <p:nvPicPr>
          <p:cNvPr id="6" name="Picture 3" descr="D:\Мои документы\Людмила\Анимации\Растения\flowers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153043"/>
            <a:ext cx="1211497" cy="134779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DSCN01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5344" y="857233"/>
            <a:ext cx="3959761" cy="543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акс\Рабочий стол\Портрет весны\1-we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2642" y="366263"/>
            <a:ext cx="4294200" cy="613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85720" y="529551"/>
            <a:ext cx="4214842" cy="576691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Привет, я девушка-весна</a:t>
            </a:r>
            <a:br>
              <a:rPr lang="ru-RU" sz="1600" dirty="0" smtClean="0"/>
            </a:br>
            <a:r>
              <a:rPr lang="ru-RU" sz="1600" dirty="0" smtClean="0"/>
              <a:t>Встречай меня дождями, снегом</a:t>
            </a:r>
            <a:br>
              <a:rPr lang="ru-RU" sz="1600" dirty="0" smtClean="0"/>
            </a:br>
            <a:r>
              <a:rPr lang="ru-RU" sz="1600" dirty="0" smtClean="0"/>
              <a:t>Зови меня зеленым летом</a:t>
            </a:r>
            <a:br>
              <a:rPr lang="ru-RU" sz="1600" dirty="0" smtClean="0"/>
            </a:br>
            <a:r>
              <a:rPr lang="ru-RU" sz="1600" dirty="0" smtClean="0"/>
              <a:t>Привет, я девушка-весна</a:t>
            </a:r>
          </a:p>
          <a:p>
            <a:endParaRPr lang="ru-RU" sz="1600" dirty="0" smtClean="0"/>
          </a:p>
          <a:p>
            <a:r>
              <a:rPr lang="ru-RU" sz="1600" dirty="0" smtClean="0"/>
              <a:t>Зови меня, люби меня</a:t>
            </a:r>
            <a:br>
              <a:rPr lang="ru-RU" sz="1600" dirty="0" smtClean="0"/>
            </a:br>
            <a:r>
              <a:rPr lang="ru-RU" sz="1600" dirty="0" smtClean="0"/>
              <a:t>Я пахну первою травою</a:t>
            </a:r>
            <a:br>
              <a:rPr lang="ru-RU" sz="1600" dirty="0" smtClean="0"/>
            </a:br>
            <a:r>
              <a:rPr lang="ru-RU" sz="1600" dirty="0" smtClean="0"/>
              <a:t>и ароматом свежей хвои</a:t>
            </a:r>
            <a:br>
              <a:rPr lang="ru-RU" sz="1600" dirty="0" smtClean="0"/>
            </a:br>
            <a:r>
              <a:rPr lang="ru-RU" sz="1600" dirty="0" smtClean="0"/>
              <a:t>Привет, я девушка-весна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4" name="Picture 31" descr="D:\Мои документы\Людмила\Анимации\движение\AG0000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620" y="2357430"/>
            <a:ext cx="738314" cy="12096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209038"/>
            <a:ext cx="2500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моих глазах - твои глаза</a:t>
            </a:r>
            <a:br>
              <a:rPr lang="ru-RU" sz="1600" dirty="0" smtClean="0"/>
            </a:br>
            <a:r>
              <a:rPr lang="ru-RU" sz="1600" dirty="0" smtClean="0"/>
              <a:t>В твоих губах мое дыханье</a:t>
            </a:r>
            <a:br>
              <a:rPr lang="ru-RU" sz="1600" dirty="0" smtClean="0"/>
            </a:br>
            <a:r>
              <a:rPr lang="ru-RU" sz="1600" dirty="0" smtClean="0"/>
              <a:t>Я сон, я пенье птиц, я тайна</a:t>
            </a:r>
            <a:br>
              <a:rPr lang="ru-RU" sz="1600" dirty="0" smtClean="0"/>
            </a:br>
            <a:r>
              <a:rPr lang="ru-RU" sz="1600" dirty="0" smtClean="0"/>
              <a:t>Привет, я девушка-весна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4662" y="4748767"/>
            <a:ext cx="3381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FFFF"/>
                </a:solidFill>
              </a:rPr>
              <a:t> Я радуга и стук дождя</a:t>
            </a:r>
            <a:br>
              <a:rPr lang="ru-RU" sz="2000" i="1" dirty="0" smtClean="0">
                <a:solidFill>
                  <a:srgbClr val="00FFFF"/>
                </a:solidFill>
              </a:rPr>
            </a:br>
            <a:r>
              <a:rPr lang="ru-RU" sz="2000" i="1" dirty="0" smtClean="0">
                <a:solidFill>
                  <a:srgbClr val="00FFFF"/>
                </a:solidFill>
              </a:rPr>
              <a:t>Я солнца луч и песня ветра</a:t>
            </a:r>
            <a:br>
              <a:rPr lang="ru-RU" sz="2000" i="1" dirty="0" smtClean="0">
                <a:solidFill>
                  <a:srgbClr val="00FFFF"/>
                </a:solidFill>
              </a:rPr>
            </a:br>
            <a:r>
              <a:rPr lang="ru-RU" sz="2000" i="1" dirty="0" smtClean="0">
                <a:solidFill>
                  <a:srgbClr val="00FFFF"/>
                </a:solidFill>
              </a:rPr>
              <a:t>Я не зима, и я не лето</a:t>
            </a:r>
            <a:br>
              <a:rPr lang="ru-RU" sz="2000" i="1" dirty="0" smtClean="0">
                <a:solidFill>
                  <a:srgbClr val="00FFFF"/>
                </a:solidFill>
              </a:rPr>
            </a:br>
            <a:r>
              <a:rPr lang="ru-RU" sz="2000" i="1" dirty="0" smtClean="0">
                <a:solidFill>
                  <a:srgbClr val="00FFFF"/>
                </a:solidFill>
              </a:rPr>
              <a:t>Привет, я девушка-весна!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Детские работы на уроке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Макс\Рабочий стол\АТТЕСТАЦИЯ\Детские работы\Весна\DSC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4565"/>
            <a:ext cx="3214710" cy="45773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DSCN01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91974" y="1819275"/>
            <a:ext cx="3422836" cy="45426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Детские работы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на уроке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Макс\Рабочий стол\АТТЕСТАЦИЯ\Детские работы\Весна\DSCN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7" y="1803825"/>
            <a:ext cx="3457547" cy="44921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C:\Documents and Settings\Макс\Рабочий стол\АТТЕСТАЦИЯ\Детские работы\Весна\DSCN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156" y="1770063"/>
            <a:ext cx="3216564" cy="45259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Детские работы на уроке</a:t>
            </a:r>
            <a:endParaRPr lang="ru-RU" dirty="0"/>
          </a:p>
        </p:txBody>
      </p:sp>
      <p:pic>
        <p:nvPicPr>
          <p:cNvPr id="5123" name="Picture 3" descr="C:\Documents and Settings\Макс\Рабочий стол\АТТЕСТАЦИЯ\Детские работы\Весна\DSCN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3167694" cy="45435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DSCN0139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763554"/>
            <a:ext cx="3214710" cy="45277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285860"/>
            <a:ext cx="3752848" cy="5072074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Женщина- это весна, </a:t>
            </a:r>
          </a:p>
          <a:p>
            <a:pPr algn="ctr">
              <a:buNone/>
            </a:pPr>
            <a:r>
              <a:rPr lang="ru-RU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Образ цветущий  и нежный. </a:t>
            </a:r>
          </a:p>
          <a:p>
            <a:pPr algn="ctr">
              <a:buNone/>
            </a:pPr>
            <a:r>
              <a:rPr lang="ru-RU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Женщина- это всегда </a:t>
            </a:r>
          </a:p>
          <a:p>
            <a:pPr algn="ctr">
              <a:buNone/>
            </a:pPr>
            <a:r>
              <a:rPr lang="ru-RU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Мир лучезарный, </a:t>
            </a:r>
          </a:p>
          <a:p>
            <a:pPr algn="ctr">
              <a:buNone/>
            </a:pPr>
            <a:r>
              <a:rPr lang="ru-RU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безбрежный.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2" descr="C:\Documents and Settings\Макс\Рабочий стол\Портрет весны\%D0%A6%D0%B2%D0%B5%D1%82%D0%BE%D0%BA%20%D0%BF%D0%BE%D1%80%D1%82%D1%80%D0%B5%D1%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34194"/>
            <a:ext cx="4071966" cy="5761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19" descr="D:\Мои документы\Людмила\Анимации\Надписи стрелки указатели линии прочая\lines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762000" cy="114300"/>
          </a:xfrm>
          <a:prstGeom prst="rect">
            <a:avLst/>
          </a:prstGeom>
          <a:noFill/>
        </p:spPr>
      </p:pic>
      <p:pic>
        <p:nvPicPr>
          <p:cNvPr id="8" name="Picture 19" descr="D:\Мои документы\Людмила\Анимации\Надписи стрелки указатели линии прочая\lines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762000" cy="114300"/>
          </a:xfrm>
          <a:prstGeom prst="rect">
            <a:avLst/>
          </a:prstGeom>
          <a:noFill/>
        </p:spPr>
      </p:pic>
      <p:pic>
        <p:nvPicPr>
          <p:cNvPr id="9" name="Picture 19" descr="D:\Мои документы\Людмила\Анимации\Надписи стрелки указатели линии прочая\lines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28"/>
            <a:ext cx="762000" cy="114300"/>
          </a:xfrm>
          <a:prstGeom prst="rect">
            <a:avLst/>
          </a:prstGeom>
          <a:noFill/>
        </p:spPr>
      </p:pic>
      <p:pic>
        <p:nvPicPr>
          <p:cNvPr id="10" name="Picture 31" descr="D:\Мои документы\Людмила\Анимации\движение\AG00001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1347" y="5148263"/>
            <a:ext cx="923925" cy="10668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Ранняя весна…</a:t>
            </a:r>
            <a:endParaRPr lang="ru-RU" i="1" dirty="0"/>
          </a:p>
        </p:txBody>
      </p:sp>
      <p:pic>
        <p:nvPicPr>
          <p:cNvPr id="2051" name="Picture 3" descr="D:\Мои документы\Людмила\КАРТИНКИ\Весна\0_9524_487bcf85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2622" y="1785926"/>
            <a:ext cx="4632254" cy="430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429124" y="1770501"/>
            <a:ext cx="464347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Еще дуют холодные ветры</a:t>
            </a:r>
            <a:br>
              <a:rPr lang="ru-RU" sz="2000" dirty="0" smtClean="0"/>
            </a:br>
            <a:r>
              <a:rPr lang="ru-RU" sz="2000" dirty="0" smtClean="0"/>
              <a:t>И наносят </a:t>
            </a:r>
            <a:r>
              <a:rPr lang="ru-RU" sz="2000" dirty="0" err="1" smtClean="0"/>
              <a:t>утренни</a:t>
            </a:r>
            <a:r>
              <a:rPr lang="ru-RU" sz="2000" dirty="0" smtClean="0"/>
              <a:t> морозы,</a:t>
            </a:r>
            <a:br>
              <a:rPr lang="ru-RU" sz="2000" dirty="0" smtClean="0"/>
            </a:br>
            <a:r>
              <a:rPr lang="ru-RU" sz="2000" dirty="0" smtClean="0"/>
              <a:t>Только что на проталинах весенних</a:t>
            </a:r>
            <a:br>
              <a:rPr lang="ru-RU" sz="2000" dirty="0" smtClean="0"/>
            </a:br>
            <a:r>
              <a:rPr lang="ru-RU" sz="2000" dirty="0" smtClean="0"/>
              <a:t>Показались ранние цветочки,</a:t>
            </a:r>
            <a:br>
              <a:rPr lang="ru-RU" sz="2000" dirty="0" smtClean="0"/>
            </a:br>
            <a:r>
              <a:rPr lang="ru-RU" sz="2000" dirty="0" smtClean="0"/>
              <a:t>Как из чудного царства воскового,</a:t>
            </a:r>
            <a:br>
              <a:rPr lang="ru-RU" sz="2000" dirty="0" smtClean="0"/>
            </a:br>
            <a:r>
              <a:rPr lang="ru-RU" sz="2000" dirty="0" smtClean="0"/>
              <a:t>Из душистой келейки медовой</a:t>
            </a:r>
            <a:br>
              <a:rPr lang="ru-RU" sz="2000" dirty="0" smtClean="0"/>
            </a:br>
            <a:r>
              <a:rPr lang="ru-RU" sz="2000" dirty="0" smtClean="0"/>
              <a:t>Вылетала первая пчелка,</a:t>
            </a:r>
            <a:br>
              <a:rPr lang="ru-RU" sz="2000" dirty="0" smtClean="0"/>
            </a:br>
            <a:r>
              <a:rPr lang="ru-RU" sz="2000" dirty="0" smtClean="0"/>
              <a:t>Полетела по ранним цветочкам</a:t>
            </a:r>
            <a:br>
              <a:rPr lang="ru-RU" sz="2000" dirty="0" smtClean="0"/>
            </a:br>
            <a:r>
              <a:rPr lang="ru-RU" sz="2000" dirty="0" smtClean="0"/>
              <a:t>О красной весне поразведать,</a:t>
            </a:r>
            <a:br>
              <a:rPr lang="ru-RU" sz="2000" dirty="0" smtClean="0"/>
            </a:br>
            <a:r>
              <a:rPr lang="ru-RU" sz="2000" dirty="0" smtClean="0"/>
              <a:t>Скоро ль будет гостья дорогая,</a:t>
            </a:r>
            <a:br>
              <a:rPr lang="ru-RU" sz="2000" dirty="0" smtClean="0"/>
            </a:br>
            <a:r>
              <a:rPr lang="ru-RU" sz="2000" dirty="0" smtClean="0"/>
              <a:t>Скоро ль луга позеленеют,</a:t>
            </a:r>
            <a:br>
              <a:rPr lang="ru-RU" sz="2000" dirty="0" smtClean="0"/>
            </a:br>
            <a:r>
              <a:rPr lang="ru-RU" sz="2000" dirty="0" smtClean="0"/>
              <a:t>Скоро ль у кудрявой у березы</a:t>
            </a:r>
            <a:br>
              <a:rPr lang="ru-RU" sz="2000" dirty="0" smtClean="0"/>
            </a:br>
            <a:r>
              <a:rPr lang="ru-RU" sz="2000" dirty="0" smtClean="0"/>
              <a:t>Распустятся клейкие листочки,</a:t>
            </a:r>
            <a:br>
              <a:rPr lang="ru-RU" sz="2000" dirty="0" smtClean="0"/>
            </a:br>
            <a:r>
              <a:rPr lang="ru-RU" sz="2000" dirty="0" smtClean="0"/>
              <a:t>Зацветет черемуха душиста.</a:t>
            </a:r>
            <a:endParaRPr lang="ru-RU" sz="2000" dirty="0"/>
          </a:p>
        </p:txBody>
      </p:sp>
      <p:pic>
        <p:nvPicPr>
          <p:cNvPr id="2052" name="Picture 4" descr="D:\Мои документы\Людмила\Анимации\Растения\6m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42" y="130864"/>
            <a:ext cx="762000" cy="1940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Макс\Рабочий стол\Портрет весны\cd3a0f6e85c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99521" y="571480"/>
            <a:ext cx="8087321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14400" y="6101854"/>
            <a:ext cx="3300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Весеннее цветение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-9586" y="1071546"/>
            <a:ext cx="2938512" cy="4525963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Зима недаром злится,</a:t>
            </a:r>
            <a:br>
              <a:rPr lang="ru-RU" sz="1400" dirty="0" smtClean="0"/>
            </a:br>
            <a:r>
              <a:rPr lang="ru-RU" sz="1400" dirty="0" smtClean="0"/>
              <a:t>Прошла ее пора -</a:t>
            </a:r>
            <a:br>
              <a:rPr lang="ru-RU" sz="1400" dirty="0" smtClean="0"/>
            </a:br>
            <a:r>
              <a:rPr lang="ru-RU" sz="1400" dirty="0" smtClean="0"/>
              <a:t>Весна в окно стучится</a:t>
            </a:r>
            <a:br>
              <a:rPr lang="ru-RU" sz="1400" dirty="0" smtClean="0"/>
            </a:br>
            <a:r>
              <a:rPr lang="ru-RU" sz="1400" dirty="0" smtClean="0"/>
              <a:t>И гонит со двора.</a:t>
            </a:r>
            <a:br>
              <a:rPr lang="ru-RU" sz="1400" dirty="0" smtClean="0"/>
            </a:br>
            <a:r>
              <a:rPr lang="ru-RU" sz="1400" dirty="0" smtClean="0"/>
              <a:t>И все засуетилось,</a:t>
            </a:r>
            <a:br>
              <a:rPr lang="ru-RU" sz="1400" dirty="0" smtClean="0"/>
            </a:br>
            <a:r>
              <a:rPr lang="ru-RU" sz="1400" dirty="0" smtClean="0"/>
              <a:t>Все нудит Зиму вон -</a:t>
            </a:r>
            <a:br>
              <a:rPr lang="ru-RU" sz="1400" dirty="0" smtClean="0"/>
            </a:br>
            <a:r>
              <a:rPr lang="ru-RU" sz="1400" dirty="0" smtClean="0"/>
              <a:t>И жаворонки в небе</a:t>
            </a:r>
            <a:br>
              <a:rPr lang="ru-RU" sz="1400" dirty="0" smtClean="0"/>
            </a:br>
            <a:r>
              <a:rPr lang="ru-RU" sz="1400" dirty="0" smtClean="0"/>
              <a:t>Уж подняли трезвон.</a:t>
            </a:r>
            <a:br>
              <a:rPr lang="ru-RU" sz="1400" dirty="0" smtClean="0"/>
            </a:br>
            <a:r>
              <a:rPr lang="ru-RU" sz="1400" dirty="0" smtClean="0"/>
              <a:t>Зима еще хлопочет</a:t>
            </a:r>
            <a:br>
              <a:rPr lang="ru-RU" sz="1400" dirty="0" smtClean="0"/>
            </a:br>
            <a:r>
              <a:rPr lang="ru-RU" sz="1400" dirty="0" smtClean="0"/>
              <a:t>И на Весну ворчит.</a:t>
            </a:r>
            <a:br>
              <a:rPr lang="ru-RU" sz="1400" dirty="0" smtClean="0"/>
            </a:br>
            <a:r>
              <a:rPr lang="ru-RU" sz="1400" dirty="0" smtClean="0"/>
              <a:t>Та ей в глаза хохочет</a:t>
            </a:r>
            <a:br>
              <a:rPr lang="ru-RU" sz="1400" dirty="0" smtClean="0"/>
            </a:br>
            <a:r>
              <a:rPr lang="ru-RU" sz="1400" dirty="0" smtClean="0"/>
              <a:t>И пуще лишь шумит...</a:t>
            </a:r>
            <a:br>
              <a:rPr lang="ru-RU" sz="1400" dirty="0" smtClean="0"/>
            </a:br>
            <a:r>
              <a:rPr lang="ru-RU" sz="1400" dirty="0" smtClean="0"/>
              <a:t>Взбесилась ведьма злая</a:t>
            </a:r>
            <a:br>
              <a:rPr lang="ru-RU" sz="1400" dirty="0" smtClean="0"/>
            </a:br>
            <a:r>
              <a:rPr lang="ru-RU" sz="1400" dirty="0" smtClean="0"/>
              <a:t>И, снегу </a:t>
            </a:r>
            <a:r>
              <a:rPr lang="ru-RU" sz="1400" dirty="0" err="1" smtClean="0"/>
              <a:t>захватя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Пустила, убегая,</a:t>
            </a:r>
            <a:br>
              <a:rPr lang="ru-RU" sz="1400" dirty="0" smtClean="0"/>
            </a:br>
            <a:r>
              <a:rPr lang="ru-RU" sz="1400" dirty="0" smtClean="0"/>
              <a:t>В прекрасное дитя.</a:t>
            </a:r>
            <a:br>
              <a:rPr lang="ru-RU" sz="1400" dirty="0" smtClean="0"/>
            </a:br>
            <a:r>
              <a:rPr lang="ru-RU" sz="1400" dirty="0" smtClean="0"/>
              <a:t>Весне и горя мало:</a:t>
            </a:r>
            <a:br>
              <a:rPr lang="ru-RU" sz="1400" dirty="0" smtClean="0"/>
            </a:br>
            <a:r>
              <a:rPr lang="ru-RU" sz="1400" dirty="0" err="1" smtClean="0"/>
              <a:t>Умылася</a:t>
            </a:r>
            <a:r>
              <a:rPr lang="ru-RU" sz="1400" dirty="0" smtClean="0"/>
              <a:t> в снегу,</a:t>
            </a:r>
            <a:br>
              <a:rPr lang="ru-RU" sz="1400" dirty="0" smtClean="0"/>
            </a:br>
            <a:r>
              <a:rPr lang="ru-RU" sz="1400" dirty="0" smtClean="0"/>
              <a:t>И лишь румяней стала,</a:t>
            </a:r>
            <a:br>
              <a:rPr lang="ru-RU" sz="1400" dirty="0" smtClean="0"/>
            </a:br>
            <a:r>
              <a:rPr lang="ru-RU" sz="1400" dirty="0" smtClean="0"/>
              <a:t>Наперекор врагу. </a:t>
            </a:r>
          </a:p>
          <a:p>
            <a:r>
              <a:rPr lang="ru-RU" sz="1400" dirty="0" smtClean="0"/>
              <a:t>Александр Пушкин</a:t>
            </a:r>
            <a:endParaRPr lang="ru-RU" sz="1400" dirty="0"/>
          </a:p>
        </p:txBody>
      </p:sp>
      <p:pic>
        <p:nvPicPr>
          <p:cNvPr id="3074" name="Picture 2" descr="D:\Мои документы\Людмила\КАРТИНКИ\Весна\0_7fac_4fa7a6a2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5604" y="1042992"/>
            <a:ext cx="5848362" cy="438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28" y="5943600"/>
            <a:ext cx="7772400" cy="914400"/>
          </a:xfrm>
        </p:spPr>
        <p:txBody>
          <a:bodyPr/>
          <a:lstStyle/>
          <a:p>
            <a:r>
              <a:rPr lang="ru-RU" sz="3200" i="1" dirty="0" smtClean="0"/>
              <a:t>Весеннее цветение</a:t>
            </a:r>
            <a:endParaRPr lang="ru-RU" sz="3200" i="1" dirty="0"/>
          </a:p>
        </p:txBody>
      </p:sp>
      <p:pic>
        <p:nvPicPr>
          <p:cNvPr id="8194" name="Picture 2" descr="C:\Documents and Settings\Макс\Рабочий стол\Портрет весны\efa8aecdeaf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" y="642918"/>
            <a:ext cx="8186766" cy="539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43216" y="512064"/>
            <a:ext cx="4614866" cy="914400"/>
          </a:xfrm>
        </p:spPr>
        <p:txBody>
          <a:bodyPr/>
          <a:lstStyle/>
          <a:p>
            <a:r>
              <a:rPr lang="ru-RU" i="1" dirty="0" smtClean="0"/>
              <a:t>Юнна </a:t>
            </a:r>
            <a:r>
              <a:rPr lang="ru-RU" i="1" dirty="0" err="1" smtClean="0"/>
              <a:t>Мориц</a:t>
            </a:r>
            <a:r>
              <a:rPr lang="ru-RU" i="1" dirty="0" smtClean="0"/>
              <a:t> «Весна»</a:t>
            </a:r>
            <a:endParaRPr lang="ru-RU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Динь! Дон!</a:t>
            </a:r>
            <a:br>
              <a:rPr lang="ru-RU" dirty="0" smtClean="0"/>
            </a:br>
            <a:r>
              <a:rPr lang="ru-RU" dirty="0" smtClean="0"/>
              <a:t>Динь! Дон!</a:t>
            </a:r>
            <a:br>
              <a:rPr lang="ru-RU" dirty="0" smtClean="0"/>
            </a:br>
            <a:r>
              <a:rPr lang="ru-RU" dirty="0" smtClean="0"/>
              <a:t>Это что за нежный звон?</a:t>
            </a:r>
            <a:br>
              <a:rPr lang="ru-RU" dirty="0" smtClean="0"/>
            </a:br>
            <a:r>
              <a:rPr lang="ru-RU" dirty="0" smtClean="0"/>
              <a:t>Это пролесок-подснежник</a:t>
            </a:r>
            <a:br>
              <a:rPr lang="ru-RU" dirty="0" smtClean="0"/>
            </a:br>
            <a:r>
              <a:rPr lang="ru-RU" dirty="0" smtClean="0"/>
              <a:t>Улыбается сквозь сон!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чей пушистый луч</a:t>
            </a:r>
            <a:br>
              <a:rPr lang="ru-RU" dirty="0" smtClean="0"/>
            </a:br>
            <a:r>
              <a:rPr lang="ru-RU" dirty="0" smtClean="0"/>
              <a:t>Так щекочет из-за туч,</a:t>
            </a:r>
            <a:br>
              <a:rPr lang="ru-RU" dirty="0" smtClean="0"/>
            </a:br>
            <a:r>
              <a:rPr lang="ru-RU" dirty="0" smtClean="0"/>
              <a:t>Заставляя малышей</a:t>
            </a:r>
            <a:br>
              <a:rPr lang="ru-RU" dirty="0" smtClean="0"/>
            </a:br>
            <a:r>
              <a:rPr lang="ru-RU" dirty="0" smtClean="0"/>
              <a:t>Улыбаться до ушей?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чья же теплота,</a:t>
            </a:r>
            <a:br>
              <a:rPr lang="ru-RU" dirty="0" smtClean="0"/>
            </a:br>
            <a:r>
              <a:rPr lang="ru-RU" dirty="0" smtClean="0"/>
              <a:t>Чья такая доброта</a:t>
            </a:r>
            <a:br>
              <a:rPr lang="ru-RU" dirty="0" smtClean="0"/>
            </a:br>
            <a:r>
              <a:rPr lang="ru-RU" dirty="0" smtClean="0"/>
              <a:t>Заставляет улыбаться</a:t>
            </a:r>
            <a:br>
              <a:rPr lang="ru-RU" dirty="0" smtClean="0"/>
            </a:br>
            <a:r>
              <a:rPr lang="ru-RU" dirty="0" smtClean="0"/>
              <a:t>Зайца, </a:t>
            </a:r>
            <a:r>
              <a:rPr lang="ru-RU" dirty="0" err="1" smtClean="0"/>
              <a:t>кyрицy</a:t>
            </a:r>
            <a:r>
              <a:rPr lang="ru-RU" dirty="0" smtClean="0"/>
              <a:t>, кота?</a:t>
            </a:r>
            <a:br>
              <a:rPr lang="ru-RU" dirty="0" smtClean="0"/>
            </a:br>
            <a:r>
              <a:rPr lang="ru-RU" dirty="0" smtClean="0"/>
              <a:t>И по какому поводу?</a:t>
            </a:r>
            <a:br>
              <a:rPr lang="ru-RU" dirty="0" smtClean="0"/>
            </a:br>
            <a:r>
              <a:rPr lang="ru-RU" dirty="0" smtClean="0"/>
              <a:t>Идёт Весна</a:t>
            </a:r>
            <a:br>
              <a:rPr lang="ru-RU" dirty="0" smtClean="0"/>
            </a:br>
            <a:r>
              <a:rPr lang="ru-RU" dirty="0" smtClean="0"/>
              <a:t>По городу!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y</a:t>
            </a:r>
            <a:r>
              <a:rPr lang="ru-RU" dirty="0" smtClean="0"/>
              <a:t> </a:t>
            </a:r>
            <a:r>
              <a:rPr lang="ru-RU" dirty="0" err="1" smtClean="0"/>
              <a:t>пyделя</a:t>
            </a:r>
            <a:r>
              <a:rPr lang="ru-RU" dirty="0" smtClean="0"/>
              <a:t>- </a:t>
            </a:r>
            <a:r>
              <a:rPr lang="ru-RU" dirty="0" err="1" smtClean="0"/>
              <a:t>yлыбка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И в </a:t>
            </a:r>
            <a:r>
              <a:rPr lang="ru-RU" dirty="0" err="1" smtClean="0"/>
              <a:t>аквариyме</a:t>
            </a:r>
            <a:r>
              <a:rPr lang="ru-RU" dirty="0" smtClean="0"/>
              <a:t> рыбка</a:t>
            </a:r>
            <a:br>
              <a:rPr lang="ru-RU" dirty="0" smtClean="0"/>
            </a:br>
            <a:r>
              <a:rPr lang="ru-RU" dirty="0" err="1" smtClean="0"/>
              <a:t>Улыбнyлась</a:t>
            </a:r>
            <a:r>
              <a:rPr lang="ru-RU" dirty="0" smtClean="0"/>
              <a:t> из водицы</a:t>
            </a:r>
            <a:br>
              <a:rPr lang="ru-RU" dirty="0" smtClean="0"/>
            </a:br>
            <a:r>
              <a:rPr lang="ru-RU" dirty="0" smtClean="0"/>
              <a:t>Улыбающейся птице!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и </a:t>
            </a:r>
            <a:r>
              <a:rPr lang="ru-RU" dirty="0" err="1" smtClean="0"/>
              <a:t>полyчается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Что не помещается</a:t>
            </a:r>
            <a:br>
              <a:rPr lang="ru-RU" dirty="0" smtClean="0"/>
            </a:br>
            <a:r>
              <a:rPr lang="ru-RU" dirty="0" smtClean="0"/>
              <a:t>На одной странице</a:t>
            </a:r>
            <a:br>
              <a:rPr lang="ru-RU" dirty="0" smtClean="0"/>
            </a:br>
            <a:r>
              <a:rPr lang="ru-RU" dirty="0" smtClean="0"/>
              <a:t>Улыбка необъятная, -</a:t>
            </a:r>
            <a:br>
              <a:rPr lang="ru-RU" dirty="0" smtClean="0"/>
            </a:br>
            <a:r>
              <a:rPr lang="ru-RU" dirty="0" smtClean="0"/>
              <a:t>До чего приятная!</a:t>
            </a:r>
            <a:br>
              <a:rPr lang="ru-RU" dirty="0" smtClean="0"/>
            </a:br>
            <a:r>
              <a:rPr lang="ru-RU" dirty="0" smtClean="0"/>
              <a:t>Вот такой длины,</a:t>
            </a:r>
            <a:br>
              <a:rPr lang="ru-RU" dirty="0" smtClean="0"/>
            </a:br>
            <a:r>
              <a:rPr lang="ru-RU" dirty="0" smtClean="0"/>
              <a:t>Вот такой ширины!</a:t>
            </a:r>
          </a:p>
          <a:p>
            <a:pPr>
              <a:buNone/>
            </a:pPr>
            <a:r>
              <a:rPr lang="ru-RU" dirty="0" smtClean="0"/>
              <a:t>       А по </a:t>
            </a:r>
            <a:r>
              <a:rPr lang="ru-RU" dirty="0" err="1" smtClean="0"/>
              <a:t>какомy</a:t>
            </a:r>
            <a:r>
              <a:rPr lang="ru-RU" dirty="0" smtClean="0"/>
              <a:t> </a:t>
            </a:r>
            <a:r>
              <a:rPr lang="ru-RU" dirty="0" err="1" smtClean="0"/>
              <a:t>поводy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Идёт Весна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err="1" smtClean="0"/>
              <a:t>городy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9" name="Picture 3" descr="D:\Мои документы\Людмила\Анимации\Растения\flowers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153043"/>
            <a:ext cx="1211497" cy="1347791"/>
          </a:xfrm>
          <a:prstGeom prst="rect">
            <a:avLst/>
          </a:prstGeom>
          <a:noFill/>
        </p:spPr>
      </p:pic>
      <p:pic>
        <p:nvPicPr>
          <p:cNvPr id="21506" name="Picture 2" descr="D:\Мои документы\Людмила\Анимации\Растения\2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66"/>
            <a:ext cx="988915" cy="95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Макс\Рабочий стол\Портрет весны\spr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43505" y="557518"/>
            <a:ext cx="3715280" cy="564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428736"/>
            <a:ext cx="528641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Весна </a:t>
            </a:r>
            <a:r>
              <a:rPr lang="ru-RU" sz="2400" dirty="0" err="1" smtClean="0"/>
              <a:t>Мартовна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Подснежникова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Весна </a:t>
            </a:r>
            <a:r>
              <a:rPr lang="ru-RU" sz="2400" dirty="0" err="1" smtClean="0"/>
              <a:t>Апрелевна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Скворешникова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Весна </a:t>
            </a:r>
            <a:r>
              <a:rPr lang="ru-RU" sz="2400" dirty="0" err="1" smtClean="0"/>
              <a:t>Маевна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Черешникова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pic>
        <p:nvPicPr>
          <p:cNvPr id="9" name="Picture 2" descr="D:\Мои документы\Людмила\КАРТИНКИ\Весна\0000164422-YND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4051846"/>
            <a:ext cx="4187784" cy="209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512064"/>
            <a:ext cx="7329510" cy="914400"/>
          </a:xfrm>
        </p:spPr>
        <p:txBody>
          <a:bodyPr/>
          <a:lstStyle/>
          <a:p>
            <a:r>
              <a:rPr lang="ru-RU" i="1" dirty="0" smtClean="0"/>
              <a:t>Девочка - весна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Макс\Рабочий стол\Портрет весны\686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286544" cy="415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Девушка - весна</a:t>
            </a:r>
            <a:endParaRPr lang="ru-RU" i="1" dirty="0"/>
          </a:p>
        </p:txBody>
      </p:sp>
      <p:pic>
        <p:nvPicPr>
          <p:cNvPr id="14338" name="Picture 2" descr="C:\Documents and Settings\Макс\Рабочий стол\Портрет весны\3103909_larg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2905" y="1142984"/>
            <a:ext cx="3448053" cy="5168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9" name="Picture 3" descr="D:\Мои документы\Людмила\Анимации\Растения\flowers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902" y="4425562"/>
            <a:ext cx="1143000" cy="1047750"/>
          </a:xfrm>
          <a:prstGeom prst="rect">
            <a:avLst/>
          </a:prstGeom>
          <a:noFill/>
        </p:spPr>
      </p:pic>
      <p:pic>
        <p:nvPicPr>
          <p:cNvPr id="9" name="Picture 3" descr="D:\Мои документы\Людмила\Анимации\Растения\flowers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59789">
            <a:off x="1812643" y="3392456"/>
            <a:ext cx="1143000" cy="1047750"/>
          </a:xfrm>
          <a:prstGeom prst="rect">
            <a:avLst/>
          </a:prstGeom>
          <a:noFill/>
        </p:spPr>
      </p:pic>
      <p:pic>
        <p:nvPicPr>
          <p:cNvPr id="10" name="Picture 3" descr="D:\Мои документы\Людмила\Анимации\Растения\flowers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09146">
            <a:off x="2490191" y="5231709"/>
            <a:ext cx="600454" cy="550416"/>
          </a:xfrm>
          <a:prstGeom prst="rect">
            <a:avLst/>
          </a:prstGeom>
          <a:noFill/>
        </p:spPr>
      </p:pic>
      <p:pic>
        <p:nvPicPr>
          <p:cNvPr id="11" name="Picture 3" descr="D:\Мои документы\Людмила\Анимации\Растения\flowers_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30965">
            <a:off x="8194930" y="3768440"/>
            <a:ext cx="600454" cy="55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4">
      <a:dk1>
        <a:srgbClr val="200E17"/>
      </a:dk1>
      <a:lt1>
        <a:sysClr val="window" lastClr="FFFFFF"/>
      </a:lt1>
      <a:dk2>
        <a:srgbClr val="E2AFD8"/>
      </a:dk2>
      <a:lt2>
        <a:srgbClr val="F4E7ED"/>
      </a:lt2>
      <a:accent1>
        <a:srgbClr val="EFCFDA"/>
      </a:accent1>
      <a:accent2>
        <a:srgbClr val="CDA3D6"/>
      </a:accent2>
      <a:accent3>
        <a:srgbClr val="DE6C36"/>
      </a:accent3>
      <a:accent4>
        <a:srgbClr val="F9B639"/>
      </a:accent4>
      <a:accent5>
        <a:srgbClr val="E2A7C8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430</TotalTime>
  <Words>116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«Образ весны»</vt:lpstr>
      <vt:lpstr>Ранняя весна…</vt:lpstr>
      <vt:lpstr>Слайд 3</vt:lpstr>
      <vt:lpstr>Слайд 4</vt:lpstr>
      <vt:lpstr>Весеннее цветение</vt:lpstr>
      <vt:lpstr>Юнна Мориц «Весна»</vt:lpstr>
      <vt:lpstr>Слайд 7</vt:lpstr>
      <vt:lpstr>Девочка - весна</vt:lpstr>
      <vt:lpstr>Девушка - весна</vt:lpstr>
      <vt:lpstr>Сандро Боттичелли «Весна»</vt:lpstr>
      <vt:lpstr>Сандро Боттичелли «Весна». Фрагмент</vt:lpstr>
      <vt:lpstr>Слайд 12</vt:lpstr>
      <vt:lpstr>Слайд 13</vt:lpstr>
      <vt:lpstr>Слайд 14</vt:lpstr>
      <vt:lpstr>Слайд 15</vt:lpstr>
      <vt:lpstr>Детские работы на уроке</vt:lpstr>
      <vt:lpstr>Детские работы на уроке</vt:lpstr>
      <vt:lpstr>Детские работы на уроке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 весны»</dc:title>
  <dc:creator>Максим</dc:creator>
  <cp:lastModifiedBy>Максим</cp:lastModifiedBy>
  <cp:revision>41</cp:revision>
  <dcterms:created xsi:type="dcterms:W3CDTF">2009-04-09T16:09:24Z</dcterms:created>
  <dcterms:modified xsi:type="dcterms:W3CDTF">2009-10-04T14:59:34Z</dcterms:modified>
</cp:coreProperties>
</file>