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0" r:id="rId3"/>
    <p:sldId id="261" r:id="rId4"/>
    <p:sldId id="264" r:id="rId5"/>
    <p:sldId id="257" r:id="rId6"/>
    <p:sldId id="258" r:id="rId7"/>
    <p:sldId id="265" r:id="rId8"/>
    <p:sldId id="262" r:id="rId9"/>
    <p:sldId id="263" r:id="rId10"/>
    <p:sldId id="266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702" autoAdjust="0"/>
  </p:normalViewPr>
  <p:slideViewPr>
    <p:cSldViewPr>
      <p:cViewPr varScale="1">
        <p:scale>
          <a:sx n="34" d="100"/>
          <a:sy n="34" d="100"/>
        </p:scale>
        <p:origin x="-178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492D2A-152B-4D88-9CD8-3D5709A644F5}" type="datetimeFigureOut">
              <a:rPr lang="ru-RU" smtClean="0"/>
              <a:pPr/>
              <a:t>29.11.2009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678271-0BE2-4CD8-8EFC-20DC03166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 dir="r"/>
    <p:sndAc>
      <p:stSnd>
        <p:snd r:embed="rId13" name="chimes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523979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CLOTHING</a:t>
            </a:r>
            <a:endParaRPr lang="ru-RU" sz="7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беляев\Мои документы\Мои рисунки\В презентацию 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56" y="1523979"/>
            <a:ext cx="5429287" cy="7334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868" y="285720"/>
            <a:ext cx="6268685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a mistake and  and write correctly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atin typeface="Tempus Sans ITC" pitchFamily="82" charset="0"/>
                <a:cs typeface="Times New Roman" pitchFamily="18" charset="0"/>
              </a:rPr>
              <a:t>dryer, </a:t>
            </a:r>
            <a:r>
              <a:rPr lang="en-US" sz="5400" b="1" dirty="0" err="1" smtClean="0">
                <a:latin typeface="Tempus Sans ITC" pitchFamily="82" charset="0"/>
                <a:cs typeface="Times New Roman" pitchFamily="18" charset="0"/>
              </a:rPr>
              <a:t>hoter</a:t>
            </a:r>
            <a:r>
              <a:rPr lang="en-US" sz="5400" b="1" dirty="0" smtClean="0">
                <a:latin typeface="Tempus Sans ITC" pitchFamily="82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atin typeface="Tempus Sans ITC" pitchFamily="82" charset="0"/>
                <a:cs typeface="Times New Roman" pitchFamily="18" charset="0"/>
              </a:rPr>
              <a:t>wonderfuller</a:t>
            </a:r>
            <a:r>
              <a:rPr lang="en-US" sz="5400" b="1" dirty="0" smtClean="0">
                <a:latin typeface="Tempus Sans ITC" pitchFamily="82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5400" b="1" dirty="0" err="1" smtClean="0">
                <a:latin typeface="Tempus Sans ITC" pitchFamily="82" charset="0"/>
                <a:cs typeface="Times New Roman" pitchFamily="18" charset="0"/>
              </a:rPr>
              <a:t>badder</a:t>
            </a:r>
            <a:r>
              <a:rPr lang="en-US" sz="5400" b="1" dirty="0" smtClean="0">
                <a:latin typeface="Tempus Sans ITC" pitchFamily="82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atin typeface="Tempus Sans ITC" pitchFamily="82" charset="0"/>
                <a:cs typeface="Times New Roman" pitchFamily="18" charset="0"/>
              </a:rPr>
              <a:t>slowwer</a:t>
            </a:r>
            <a:r>
              <a:rPr lang="en-US" sz="5400" b="1" dirty="0" smtClean="0">
                <a:latin typeface="Tempus Sans ITC" pitchFamily="82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atin typeface="Tempus Sans ITC" pitchFamily="82" charset="0"/>
                <a:cs typeface="Times New Roman" pitchFamily="18" charset="0"/>
              </a:rPr>
              <a:t>lightter</a:t>
            </a:r>
            <a:r>
              <a:rPr lang="en-US" sz="5400" b="1" dirty="0" smtClean="0">
                <a:latin typeface="Tempus Sans ITC" pitchFamily="82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5400" b="1" dirty="0" smtClean="0">
                <a:latin typeface="Tempus Sans ITC" pitchFamily="82" charset="0"/>
                <a:cs typeface="Times New Roman" pitchFamily="18" charset="0"/>
              </a:rPr>
              <a:t>the </a:t>
            </a:r>
            <a:r>
              <a:rPr lang="en-US" sz="5400" b="1" dirty="0" err="1" smtClean="0">
                <a:latin typeface="Tempus Sans ITC" pitchFamily="82" charset="0"/>
                <a:cs typeface="Times New Roman" pitchFamily="18" charset="0"/>
              </a:rPr>
              <a:t>goodest</a:t>
            </a:r>
            <a:endParaRPr lang="en-US" sz="5400" b="1" dirty="0" smtClean="0">
              <a:latin typeface="Tempus Sans ITC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 the words</a:t>
            </a:r>
            <a:endParaRPr lang="ru-RU" sz="6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[ ð ]  Th</a:t>
            </a:r>
            <a:r>
              <a:rPr lang="en-US" sz="7200" b="1" dirty="0" smtClean="0"/>
              <a:t>is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       Th</a:t>
            </a:r>
            <a:r>
              <a:rPr lang="en-US" sz="7200" b="1" dirty="0" smtClean="0"/>
              <a:t>at</a:t>
            </a:r>
          </a:p>
          <a:p>
            <a:r>
              <a:rPr lang="en-US" sz="7200" b="1" dirty="0" smtClean="0"/>
              <a:t>          Ano</a:t>
            </a:r>
            <a:r>
              <a:rPr lang="en-US" sz="7200" b="1" dirty="0" smtClean="0">
                <a:solidFill>
                  <a:srgbClr val="FF0000"/>
                </a:solidFill>
              </a:rPr>
              <a:t>th</a:t>
            </a:r>
            <a:r>
              <a:rPr lang="en-US" sz="7200" b="1" dirty="0" smtClean="0"/>
              <a:t>er</a:t>
            </a:r>
          </a:p>
          <a:p>
            <a:r>
              <a:rPr lang="en-US" sz="7200" b="1" dirty="0" smtClean="0"/>
              <a:t>          Clo</a:t>
            </a:r>
            <a:r>
              <a:rPr lang="en-US" sz="7200" b="1" dirty="0" smtClean="0">
                <a:solidFill>
                  <a:srgbClr val="FF0000"/>
                </a:solidFill>
              </a:rPr>
              <a:t>th</a:t>
            </a:r>
            <a:r>
              <a:rPr lang="en-US" sz="7200" b="1" dirty="0" smtClean="0"/>
              <a:t>es</a:t>
            </a:r>
            <a:endParaRPr lang="ru-RU" sz="72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47" y="285721"/>
            <a:ext cx="6172200" cy="242889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Weather and Clothes</a:t>
            </a:r>
            <a:b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Brush Script MT" pitchFamily="66" charset="0"/>
                <a:cs typeface="Times New Roman" pitchFamily="18" charset="0"/>
              </a:rPr>
              <a:t>There  is No Bad Weather, </a:t>
            </a:r>
            <a:br>
              <a:rPr lang="en-US" sz="4000" dirty="0" smtClean="0">
                <a:solidFill>
                  <a:srgbClr val="C00000"/>
                </a:solidFill>
                <a:latin typeface="Brush Script MT" pitchFamily="66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Brush Script MT" pitchFamily="66" charset="0"/>
                <a:cs typeface="Times New Roman" pitchFamily="18" charset="0"/>
              </a:rPr>
              <a:t>There are Bad Clothes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1447" y="3143241"/>
          <a:ext cx="6172200" cy="5113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1543050"/>
                <a:gridCol w="1543050"/>
                <a:gridCol w="1543050"/>
              </a:tblGrid>
              <a:tr h="35718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It’s  warm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It’s  rainy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It’s  cold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It’s  hot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</a:tr>
              <a:tr h="5800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trousers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 raincoat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 warm </a:t>
                      </a:r>
                      <a:r>
                        <a:rPr lang="en-US" sz="2000" baseline="0" dirty="0" smtClean="0"/>
                        <a:t>jacket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T-shirt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</a:tr>
              <a:tr h="3733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jeans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jacket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fur coat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shorts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</a:tr>
              <a:tr h="6715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shirt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a cap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 overcoat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light shoes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</a:tr>
              <a:tr h="4610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sweater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boots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hat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sandals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</a:tr>
              <a:tr h="40197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 skirt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umbrella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gloves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60960" marB="60960"/>
                </a:tc>
              </a:tr>
              <a:tr h="9858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 blouse</a:t>
                      </a:r>
                    </a:p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waistcoat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mittens</a:t>
                      </a:r>
                    </a:p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scarf</a:t>
                      </a:r>
                      <a:r>
                        <a:rPr lang="en-US" sz="2000" dirty="0" smtClean="0"/>
                        <a:t> 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60960" marB="60960"/>
                </a:tc>
              </a:tr>
              <a:tr h="4810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trainers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boots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60960" marB="60960"/>
                </a:tc>
              </a:tr>
              <a:tr h="50188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  boots</a:t>
                      </a:r>
                      <a:endParaRPr lang="ru-RU" sz="20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0477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В презентацию 2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33" y="1142976"/>
            <a:ext cx="4786346" cy="781055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214282"/>
            <a:ext cx="6172200" cy="705355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Adjectives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604" y="1071538"/>
          <a:ext cx="5943620" cy="7860668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60000"/>
                    <a:lumOff val="40000"/>
                  </a:schemeClr>
                </a:solidFill>
                <a:tableStyleId>{5C22544A-7EE6-4342-B048-85BDC9FD1C3A}</a:tableStyleId>
              </a:tblPr>
              <a:tblGrid>
                <a:gridCol w="1828820"/>
                <a:gridCol w="2057400"/>
                <a:gridCol w="20574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Positive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Comparative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Superlative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expensive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cheaper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the best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worse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crazy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wetter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/>
                        <a:t>the most difficult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drier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wonderful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bright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the newest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older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wise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cleverer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silly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the fattest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677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thin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?</a:t>
                      </a:r>
                      <a:endParaRPr lang="ru-RU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396053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Compare people, animals, objects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712" y="2571737"/>
            <a:ext cx="6411560" cy="6286545"/>
          </a:xfrm>
        </p:spPr>
        <p:txBody>
          <a:bodyPr>
            <a:normAutofit fontScale="92500" lnSpcReduction="10000"/>
          </a:bodyPr>
          <a:lstStyle/>
          <a:p>
            <a:pPr marL="651510" indent="-514350" algn="just">
              <a:buAutoNum type="arabicPeriod"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51510" indent="-514350" algn="just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Nelly's brother is clever but his sister is…</a:t>
            </a:r>
          </a:p>
          <a:p>
            <a:pPr marL="651510" indent="-514350" algn="just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 tortoise is slow. It is… than a dog</a:t>
            </a:r>
          </a:p>
          <a:p>
            <a:pPr marL="651510" indent="-514350" algn="just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My dolls are not very nice. Your dolls are…</a:t>
            </a:r>
          </a:p>
          <a:p>
            <a:pPr marL="651510" indent="-514350" algn="just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 potatoes are not very good. Buy some… potatoes.</a:t>
            </a:r>
          </a:p>
          <a:p>
            <a:pPr marL="651510" indent="-514350" algn="just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That woman isn‘t very beautiful. My sister is…</a:t>
            </a:r>
          </a:p>
          <a:p>
            <a:pPr marL="651510" indent="-514350" algn="just"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 big brown monkey is not very funny.</a:t>
            </a:r>
          </a:p>
          <a:p>
            <a:pPr marL="651510" indent="-514350" algn="just">
              <a:buNone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      The small grey monkey is…</a:t>
            </a:r>
          </a:p>
          <a:p>
            <a:pPr marL="651510" indent="-514350" algn="just">
              <a:buNone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7.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  This banana is bad, but that banana is…</a:t>
            </a:r>
          </a:p>
          <a:p>
            <a:pPr marL="651510" indent="-514350" algn="just"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62544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Compare</a:t>
            </a:r>
            <a:endParaRPr lang="ru-RU" sz="6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беляев\Мои документы\Мои рисунки\Призентация 1 п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32" y="1428728"/>
            <a:ext cx="5214974" cy="75009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10" y="250029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old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496" y="3428992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large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8934" y="500062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short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28868" y="6357950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expensive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85860" y="7286644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80 pounds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8" y="7215206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 pounds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8" y="842965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 pounds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46" y="850109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 pounds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96" y="778671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cheap</a:t>
            </a:r>
            <a:endParaRPr lang="ru-RU" sz="3600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Footwear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беляев\Рабочий стол\Мульт урок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90" y="2000232"/>
            <a:ext cx="6429420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12" y="285720"/>
            <a:ext cx="653657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and guess the word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first letter of "sweater“,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The second letter of “shop“,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The third letter of “slippers“,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The fourth letter of “skirt“,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The fifth letter of “tights“.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What is it?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649</TotalTime>
  <Words>257</Words>
  <Application>Microsoft Office PowerPoint</Application>
  <PresentationFormat>Экран (4:3)</PresentationFormat>
  <Paragraphs>127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CLOTHING</vt:lpstr>
      <vt:lpstr>Read  the words</vt:lpstr>
      <vt:lpstr>  Weather and Clothes There  is No Bad Weather,  There are Bad Clothes  </vt:lpstr>
      <vt:lpstr>Слайд 4</vt:lpstr>
      <vt:lpstr>Adjectives</vt:lpstr>
      <vt:lpstr>Compare people, animals, objects</vt:lpstr>
      <vt:lpstr>Compare</vt:lpstr>
      <vt:lpstr>Footwear</vt:lpstr>
      <vt:lpstr>Слайд 9</vt:lpstr>
      <vt:lpstr>Слайд 10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Lenovo User</cp:lastModifiedBy>
  <cp:revision>133</cp:revision>
  <dcterms:created xsi:type="dcterms:W3CDTF">2008-03-12T17:12:52Z</dcterms:created>
  <dcterms:modified xsi:type="dcterms:W3CDTF">2009-11-28T21:56:38Z</dcterms:modified>
</cp:coreProperties>
</file>