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58" r:id="rId4"/>
    <p:sldId id="261" r:id="rId5"/>
    <p:sldId id="262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13.01.2009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6;&#1072;&#1085;&#1085;&#1072;\Desktop\&#1084;&#1091;&#1079;&#1099;&#1082;&#1072;%20&#1076;&#1083;&#1103;%20&#1088;&#1077;&#1083;&#1072;&#1082;&#1089;&#1072;&#1094;&#1080;&#1080;\10%20BLONKER%20-%20SIDEWALK%20CAFE.mp3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0 BLONKER - SIDEWALK CAF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Звук с компакт-диска 5">
            <a:hlinkClick r:id="" action="ppaction://media"/>
          </p:cNvPr>
          <p:cNvPicPr>
            <a:picLocks noRot="1" noChangeAspect="1"/>
          </p:cNvPicPr>
          <p:nvPr>
            <a:audioCd>
              <a:st track="1"/>
              <a:end track="7"/>
            </a:audioCd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Рисунок 3" descr="0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28" y="571480"/>
            <a:ext cx="6762797" cy="50720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428728" y="5286388"/>
            <a:ext cx="657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7030A0"/>
                </a:solidFill>
                <a:latin typeface="Century Schoolbook" pitchFamily="18" charset="0"/>
              </a:rPr>
              <a:t>кошки</a:t>
            </a:r>
            <a:endParaRPr lang="ru-RU" sz="7200" b="1" i="1" dirty="0">
              <a:solidFill>
                <a:srgbClr val="7030A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6"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60014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500042"/>
            <a:ext cx="4310061" cy="32325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S60004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214686"/>
            <a:ext cx="4143372" cy="31075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714356"/>
            <a:ext cx="4429156" cy="2952770"/>
          </a:xfrm>
          <a:prstGeom prst="rect">
            <a:avLst/>
          </a:prstGeom>
        </p:spPr>
      </p:pic>
      <p:pic>
        <p:nvPicPr>
          <p:cNvPr id="5" name="Рисунок 4" descr="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2857496"/>
            <a:ext cx="4393437" cy="2928958"/>
          </a:xfrm>
          <a:prstGeom prst="rect">
            <a:avLst/>
          </a:prstGeom>
        </p:spPr>
      </p:pic>
      <p:pic>
        <p:nvPicPr>
          <p:cNvPr id="6" name="Рисунок 5" descr="0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1214422"/>
            <a:ext cx="4762533" cy="3571900"/>
          </a:xfrm>
          <a:prstGeom prst="rect">
            <a:avLst/>
          </a:prstGeom>
        </p:spPr>
      </p:pic>
      <p:pic>
        <p:nvPicPr>
          <p:cNvPr id="8" name="Рисунок 7" descr="0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08" y="857232"/>
            <a:ext cx="4554882" cy="478634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60011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643050"/>
            <a:ext cx="4572031" cy="34290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S2020033.JPG"/>
          <p:cNvPicPr>
            <a:picLocks noChangeAspect="1"/>
          </p:cNvPicPr>
          <p:nvPr/>
        </p:nvPicPr>
        <p:blipFill>
          <a:blip r:embed="rId3"/>
          <a:srcRect l="23790" r="24193"/>
          <a:stretch>
            <a:fillRect/>
          </a:stretch>
        </p:blipFill>
        <p:spPr>
          <a:xfrm>
            <a:off x="5572132" y="1000108"/>
            <a:ext cx="3071834" cy="44291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714348" y="571480"/>
            <a:ext cx="4911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Любят ласку и</a:t>
            </a:r>
            <a:endParaRPr lang="ru-RU" sz="4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6050" y="5286388"/>
            <a:ext cx="2500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тепло</a:t>
            </a:r>
            <a:endParaRPr lang="ru-RU" sz="4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60004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571480"/>
            <a:ext cx="4095778" cy="30718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S60009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071810"/>
            <a:ext cx="4381498" cy="32861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785794"/>
            <a:ext cx="3298497" cy="4827601"/>
          </a:xfr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331</TotalTime>
  <Words>5</Words>
  <PresentationFormat>Экран (4:3)</PresentationFormat>
  <Paragraphs>3</Paragraphs>
  <Slides>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Жанна</dc:creator>
  <cp:lastModifiedBy>Жанна</cp:lastModifiedBy>
  <cp:revision>6</cp:revision>
  <dcterms:created xsi:type="dcterms:W3CDTF">2008-11-13T12:20:54Z</dcterms:created>
  <dcterms:modified xsi:type="dcterms:W3CDTF">2009-01-13T09:46:54Z</dcterms:modified>
</cp:coreProperties>
</file>