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85" r:id="rId4"/>
  </p:sldMasterIdLst>
  <p:notesMasterIdLst>
    <p:notesMasterId r:id="rId14"/>
  </p:notesMasterIdLst>
  <p:sldIdLst>
    <p:sldId id="256" r:id="rId5"/>
    <p:sldId id="273" r:id="rId6"/>
    <p:sldId id="258" r:id="rId7"/>
    <p:sldId id="260" r:id="rId8"/>
    <p:sldId id="261" r:id="rId9"/>
    <p:sldId id="263" r:id="rId10"/>
    <p:sldId id="266" r:id="rId11"/>
    <p:sldId id="270" r:id="rId12"/>
    <p:sldId id="272" r:id="rId13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/>
        <a:cs typeface="Arial Unicode MS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/>
        <a:cs typeface="Arial Unicode MS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/>
        <a:cs typeface="Arial Unicode MS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/>
        <a:cs typeface="Arial Unicode MS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/>
        <a:cs typeface="Arial Unicode M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/>
        <a:cs typeface="Arial Unicode M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/>
        <a:cs typeface="Arial Unicode M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/>
        <a:cs typeface="Arial Unicode M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/>
        <a:cs typeface="Arial Unicode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1888" y="677863"/>
            <a:ext cx="4592637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1F419291-BBB2-401F-82D4-150BD4B59E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A6C1789E-FED2-489B-A05E-8364EFDD344A}" type="slidenum">
              <a:rPr lang="en-GB" smtClean="0">
                <a:latin typeface="Times New Roman" pitchFamily="18" charset="0"/>
                <a:ea typeface="Arial Unicode MS"/>
                <a:cs typeface="Arial Unicode MS"/>
              </a:rPr>
              <a:pPr>
                <a:buFont typeface="Wingdings" pitchFamily="2" charset="2"/>
                <a:buNone/>
              </a:pPr>
              <a:t>1</a:t>
            </a:fld>
            <a:endParaRPr lang="en-GB" smtClean="0">
              <a:latin typeface="Times New Roman" pitchFamily="18" charset="0"/>
              <a:ea typeface="Arial Unicode MS"/>
              <a:cs typeface="Arial Unicode MS"/>
            </a:endParaRPr>
          </a:p>
        </p:txBody>
      </p:sp>
      <p:sp>
        <p:nvSpPr>
          <p:cNvPr id="53251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1888" y="677863"/>
            <a:ext cx="4594225" cy="3446462"/>
          </a:xfrm>
          <a:ln/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B24E77FB-0AF6-4895-A8CE-A6B9B66EB656}" type="slidenum">
              <a:rPr lang="en-GB" smtClean="0">
                <a:latin typeface="Times New Roman" pitchFamily="18" charset="0"/>
                <a:ea typeface="Arial Unicode MS"/>
                <a:cs typeface="Arial Unicode MS"/>
              </a:rPr>
              <a:pPr>
                <a:buFont typeface="Wingdings" pitchFamily="2" charset="2"/>
                <a:buNone/>
              </a:pPr>
              <a:t>3</a:t>
            </a:fld>
            <a:endParaRPr lang="en-GB" smtClean="0">
              <a:latin typeface="Times New Roman" pitchFamily="18" charset="0"/>
              <a:ea typeface="Arial Unicode MS"/>
              <a:cs typeface="Arial Unicode MS"/>
            </a:endParaRPr>
          </a:p>
        </p:txBody>
      </p:sp>
      <p:sp>
        <p:nvSpPr>
          <p:cNvPr id="5632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1888" y="677863"/>
            <a:ext cx="4594225" cy="3446462"/>
          </a:xfrm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D7A6CE39-1162-48E2-B7C6-EB9A7C6B83AC}" type="slidenum">
              <a:rPr lang="en-GB" smtClean="0">
                <a:latin typeface="Times New Roman" pitchFamily="18" charset="0"/>
                <a:ea typeface="Arial Unicode MS"/>
                <a:cs typeface="Arial Unicode MS"/>
              </a:rPr>
              <a:pPr>
                <a:buFont typeface="Wingdings" pitchFamily="2" charset="2"/>
                <a:buNone/>
              </a:pPr>
              <a:t>4</a:t>
            </a:fld>
            <a:endParaRPr lang="en-GB" smtClean="0">
              <a:latin typeface="Times New Roman" pitchFamily="18" charset="0"/>
              <a:ea typeface="Arial Unicode MS"/>
              <a:cs typeface="Arial Unicode MS"/>
            </a:endParaRPr>
          </a:p>
        </p:txBody>
      </p:sp>
      <p:sp>
        <p:nvSpPr>
          <p:cNvPr id="58371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1888" y="677863"/>
            <a:ext cx="4594225" cy="3446462"/>
          </a:xfrm>
          <a:ln/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24F7CA07-8C8D-48B7-9906-F75FD7F69592}" type="slidenum">
              <a:rPr lang="en-GB" smtClean="0">
                <a:latin typeface="Times New Roman" pitchFamily="18" charset="0"/>
                <a:ea typeface="Arial Unicode MS"/>
                <a:cs typeface="Arial Unicode MS"/>
              </a:rPr>
              <a:pPr>
                <a:buFont typeface="Wingdings" pitchFamily="2" charset="2"/>
                <a:buNone/>
              </a:pPr>
              <a:t>5</a:t>
            </a:fld>
            <a:endParaRPr lang="en-GB" smtClean="0">
              <a:latin typeface="Times New Roman" pitchFamily="18" charset="0"/>
              <a:ea typeface="Arial Unicode MS"/>
              <a:cs typeface="Arial Unicode MS"/>
            </a:endParaRPr>
          </a:p>
        </p:txBody>
      </p:sp>
      <p:sp>
        <p:nvSpPr>
          <p:cNvPr id="6041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1888" y="677863"/>
            <a:ext cx="4594225" cy="3446462"/>
          </a:xfrm>
          <a:ln/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7437AED8-82A5-4038-8BD3-4C54E4EB4E14}" type="slidenum">
              <a:rPr lang="en-GB" smtClean="0">
                <a:latin typeface="Times New Roman" pitchFamily="18" charset="0"/>
                <a:ea typeface="Arial Unicode MS"/>
                <a:cs typeface="Arial Unicode MS"/>
              </a:rPr>
              <a:pPr>
                <a:buFont typeface="Wingdings" pitchFamily="2" charset="2"/>
                <a:buNone/>
              </a:pPr>
              <a:t>6</a:t>
            </a:fld>
            <a:endParaRPr lang="en-GB" smtClean="0">
              <a:latin typeface="Times New Roman" pitchFamily="18" charset="0"/>
              <a:ea typeface="Arial Unicode MS"/>
              <a:cs typeface="Arial Unicode MS"/>
            </a:endParaRPr>
          </a:p>
        </p:txBody>
      </p:sp>
      <p:sp>
        <p:nvSpPr>
          <p:cNvPr id="6246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1888" y="677863"/>
            <a:ext cx="4594225" cy="3446462"/>
          </a:xfrm>
          <a:ln/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14476509-180D-4252-A8D3-73294E772CE7}" type="slidenum">
              <a:rPr lang="en-GB" smtClean="0">
                <a:latin typeface="Times New Roman" pitchFamily="18" charset="0"/>
                <a:ea typeface="Arial Unicode MS"/>
                <a:cs typeface="Arial Unicode MS"/>
              </a:rPr>
              <a:pPr>
                <a:buFont typeface="Wingdings" pitchFamily="2" charset="2"/>
                <a:buNone/>
              </a:pPr>
              <a:t>7</a:t>
            </a:fld>
            <a:endParaRPr lang="en-GB" smtClean="0">
              <a:latin typeface="Times New Roman" pitchFamily="18" charset="0"/>
              <a:ea typeface="Arial Unicode MS"/>
              <a:cs typeface="Arial Unicode MS"/>
            </a:endParaRPr>
          </a:p>
        </p:txBody>
      </p:sp>
      <p:sp>
        <p:nvSpPr>
          <p:cNvPr id="6451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1888" y="677863"/>
            <a:ext cx="4594225" cy="3446462"/>
          </a:xfrm>
          <a:ln/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FC9073E4-A69A-46BE-A3CB-DFFB6469B4C9}" type="slidenum">
              <a:rPr lang="en-GB" smtClean="0">
                <a:latin typeface="Times New Roman" pitchFamily="18" charset="0"/>
                <a:ea typeface="Arial Unicode MS"/>
                <a:cs typeface="Arial Unicode MS"/>
              </a:rPr>
              <a:pPr>
                <a:buFont typeface="Wingdings" pitchFamily="2" charset="2"/>
                <a:buNone/>
              </a:pPr>
              <a:t>8</a:t>
            </a:fld>
            <a:endParaRPr lang="en-GB" smtClean="0">
              <a:latin typeface="Times New Roman" pitchFamily="18" charset="0"/>
              <a:ea typeface="Arial Unicode MS"/>
              <a:cs typeface="Arial Unicode MS"/>
            </a:endParaRPr>
          </a:p>
        </p:txBody>
      </p:sp>
      <p:sp>
        <p:nvSpPr>
          <p:cNvPr id="6656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1888" y="677863"/>
            <a:ext cx="4594225" cy="3446462"/>
          </a:xfrm>
          <a:ln/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05E1291B-E37E-4EF3-B433-EE2A1BC38511}" type="slidenum">
              <a:rPr lang="en-GB" smtClean="0">
                <a:latin typeface="Times New Roman" pitchFamily="18" charset="0"/>
                <a:ea typeface="Arial Unicode MS"/>
                <a:cs typeface="Arial Unicode MS"/>
              </a:rPr>
              <a:pPr>
                <a:buFont typeface="Wingdings" pitchFamily="2" charset="2"/>
                <a:buNone/>
              </a:pPr>
              <a:t>9</a:t>
            </a:fld>
            <a:endParaRPr lang="en-GB" smtClean="0">
              <a:latin typeface="Times New Roman" pitchFamily="18" charset="0"/>
              <a:ea typeface="Arial Unicode MS"/>
              <a:cs typeface="Arial Unicode MS"/>
            </a:endParaRPr>
          </a:p>
        </p:txBody>
      </p:sp>
      <p:sp>
        <p:nvSpPr>
          <p:cNvPr id="68611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1888" y="677863"/>
            <a:ext cx="4594225" cy="3446462"/>
          </a:xfrm>
          <a:ln/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72D1A-382F-4585-AC8C-D44119024A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FA3A-8AA9-44DA-879A-EB2ED5F6D9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90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90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10264-E978-48EC-AD51-EAF4AB4AFE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9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B6959-E741-4A50-BB2D-A79BA67C9C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0AA4A-CA66-4102-9D34-78FDBA097A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2E466-2AB0-49B6-857E-49ABF12763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D62F9-C1C1-4FD3-A6E1-CD6B187180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1"/>
            <a:ext cx="40370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81201"/>
            <a:ext cx="40386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50893-717A-469F-B22C-56E3F5318E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3C715-AA56-4415-B817-E987624FD9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450EC-7480-463B-BF03-2A230A35D0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BEAA3-5607-49F4-A337-16388D1FB6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9AFDE-41D3-481E-84B2-6115FF4F1D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E80B-9B45-451E-95A2-FD9C2E24B7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1A85E-09CE-4401-9BF6-AA6F5D9589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1BB45-028F-4537-96F8-4B6FACBC0E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49252"/>
            <a:ext cx="2055813" cy="5745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49252"/>
            <a:ext cx="6019800" cy="5745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21F52-54E6-4704-83EA-89C6F9FDD1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FB26-38F9-4D6F-BE1F-8DC1996AC4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1C63D-ADAD-429A-9F70-AEC9376495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FB5FB-059D-4417-99EC-F37C6422A9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3C97E-9E90-46DF-9C62-51B4AA7209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60ADD-3DA4-4D63-9C0B-60E7998809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7D88E-0B9C-4E0E-9582-8764CFF74C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27977-416B-4DC5-8503-C4D697AE85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02FDE-A25F-42F7-A356-C516579C27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4730F-6DDC-474E-8F7F-14BC036723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3A936-DAE8-411A-8DDA-7EC0AB0BE3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86EB9-7ECF-4FD5-B60C-10AB5EC61D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0202"/>
            <a:ext cx="20574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BFDC4-1AA7-4C35-BF43-4E30A7E0F2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рямоугольник с двумя скругленными противолежащими углами 6"/>
          <p:cNvGrpSpPr>
            <a:grpSpLocks/>
          </p:cNvGrpSpPr>
          <p:nvPr/>
        </p:nvGrpSpPr>
        <p:grpSpPr bwMode="auto">
          <a:xfrm>
            <a:off x="152400" y="133350"/>
            <a:ext cx="8839200" cy="2530475"/>
            <a:chOff x="96" y="84"/>
            <a:chExt cx="5568" cy="1594"/>
          </a:xfrm>
        </p:grpSpPr>
        <p:pic>
          <p:nvPicPr>
            <p:cNvPr id="5" name="Прямоугольник с двумя скругленными противолежащими углами 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" y="84"/>
              <a:ext cx="5568" cy="1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58" y="147"/>
              <a:ext cx="5444" cy="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>
                <a:solidFill>
                  <a:srgbClr val="FFFFFF"/>
                </a:solidFill>
                <a:latin typeface="Rockwell"/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0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5AF9BFF-92CC-4D08-BD5C-C7E0A6B0E2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39D7F3-7274-4A90-BC86-CB32B96939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774D4BD-5C92-4B6D-B6A1-A851FDE349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42FC5C-0E8E-470D-B822-47CC4780E8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D37E43-2B17-4635-9684-843F77C659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2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75487-BCCA-48A1-97B6-D231E3C225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1D153A-C1DA-4D02-945A-C7E75EBA6F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4A29A-597A-489C-9D13-8610DB5553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0F483A6-4B77-4AA9-B96C-B670B2DA79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3218B24-93BB-49D1-A686-9A3B41EB29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C7F6E-2885-45B4-8DDC-0C994AB82F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0838C-2DE8-4F34-8E52-445D7E96CF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E38D-4470-41E5-AAC0-E4AFDC2D13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F50C3-D423-4292-B55B-E31A5B5DF4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E0E08-AB6B-42A1-8986-9314DE8170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68D11-0EEF-4864-BE74-C8DCEBC528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B07F4-2612-451D-8D4E-280D34230A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E2D16D42-BB47-4006-9833-DCF79BD94D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Arial Unicode MS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Arial Unicode MS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Arial Unicode MS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Arial Unicode MS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Arial Unicode MS"/>
          <a:cs typeface="Arial Unicode MS" charset="0"/>
        </a:defRPr>
      </a:lvl5pPr>
      <a:lvl6pPr marL="4572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9144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1371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18288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Arial Unicode MS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Arial Unicode MS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Arial Unicode MS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Arial Unicode MS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Arial Unicode MS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9250"/>
            <a:ext cx="82280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80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D27ACD3E-A1AF-46EF-B063-A1CEFAD282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</p:sldLayoutIdLst>
  <p:txStyles>
    <p:titleStyle>
      <a:lvl1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E5FFFF"/>
        </a:buClr>
        <a:buSzPct val="100000"/>
        <a:buFont typeface="Tahoma" pitchFamily="34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Arial Unicode MS"/>
          <a:cs typeface="+mj-cs"/>
        </a:defRPr>
      </a:lvl1pPr>
      <a:lvl2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E5FFFF"/>
        </a:buClr>
        <a:buSzPct val="100000"/>
        <a:buFont typeface="Tahoma" pitchFamily="34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Arial Unicode MS"/>
          <a:cs typeface="Arial Unicode MS" charset="0"/>
        </a:defRPr>
      </a:lvl2pPr>
      <a:lvl3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E5FFFF"/>
        </a:buClr>
        <a:buSzPct val="100000"/>
        <a:buFont typeface="Tahoma" pitchFamily="34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Arial Unicode MS"/>
          <a:cs typeface="Arial Unicode MS" charset="0"/>
        </a:defRPr>
      </a:lvl3pPr>
      <a:lvl4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E5FFFF"/>
        </a:buClr>
        <a:buSzPct val="100000"/>
        <a:buFont typeface="Tahoma" pitchFamily="34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Arial Unicode MS"/>
          <a:cs typeface="Arial Unicode MS" charset="0"/>
        </a:defRPr>
      </a:lvl4pPr>
      <a:lvl5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E5FFFF"/>
        </a:buClr>
        <a:buSzPct val="100000"/>
        <a:buFont typeface="Tahoma" pitchFamily="34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Arial Unicode MS"/>
          <a:cs typeface="Arial Unicode MS" charset="0"/>
        </a:defRPr>
      </a:lvl5pPr>
      <a:lvl6pPr marL="457200" algn="ctr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E5FFFF"/>
        </a:buClr>
        <a:buSzPct val="100000"/>
        <a:buFont typeface="Tahoma" pitchFamily="32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cs typeface="Arial Unicode MS" charset="0"/>
        </a:defRPr>
      </a:lvl6pPr>
      <a:lvl7pPr marL="914400" algn="ctr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E5FFFF"/>
        </a:buClr>
        <a:buSzPct val="100000"/>
        <a:buFont typeface="Tahoma" pitchFamily="32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cs typeface="Arial Unicode MS" charset="0"/>
        </a:defRPr>
      </a:lvl7pPr>
      <a:lvl8pPr marL="1371600" algn="ctr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E5FFFF"/>
        </a:buClr>
        <a:buSzPct val="100000"/>
        <a:buFont typeface="Tahoma" pitchFamily="32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cs typeface="Arial Unicode MS" charset="0"/>
        </a:defRPr>
      </a:lvl8pPr>
      <a:lvl9pPr marL="1828800" algn="ctr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E5FFFF"/>
        </a:buClr>
        <a:buSzPct val="100000"/>
        <a:buFont typeface="Tahoma" pitchFamily="32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cs typeface="Arial Unicode MS" charset="0"/>
        </a:defRPr>
      </a:lvl9pPr>
    </p:titleStyle>
    <p:bodyStyle>
      <a:lvl1pPr marL="341313" indent="-341313" algn="l" defTabSz="449263" rtl="0" eaLnBrk="0" fontAlgn="base" hangingPunct="0">
        <a:lnSpc>
          <a:spcPct val="101000"/>
        </a:lnSpc>
        <a:spcBef>
          <a:spcPts val="8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"/>
        <a:defRPr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 Unicode MS"/>
          <a:cs typeface="+mn-cs"/>
        </a:defRPr>
      </a:lvl1pPr>
      <a:lvl2pPr marL="741363" indent="-284163" algn="l" defTabSz="449263" rtl="0" eaLnBrk="0" fontAlgn="base" hangingPunct="0">
        <a:lnSpc>
          <a:spcPct val="101000"/>
        </a:lnSpc>
        <a:spcBef>
          <a:spcPts val="700"/>
        </a:spcBef>
        <a:spcAft>
          <a:spcPct val="0"/>
        </a:spcAft>
        <a:buClr>
          <a:srgbClr val="FFCC00"/>
        </a:buClr>
        <a:buSzPct val="65000"/>
        <a:buFont typeface="Wingdings" pitchFamily="2" charset="2"/>
        <a:buChar char=""/>
        <a:defRPr sz="2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 Unicode MS"/>
          <a:cs typeface="+mn-cs"/>
        </a:defRPr>
      </a:lvl2pPr>
      <a:lvl3pPr marL="1143000" indent="-228600" algn="l" defTabSz="449263" rtl="0" eaLnBrk="0" fontAlgn="base" hangingPunct="0">
        <a:lnSpc>
          <a:spcPct val="101000"/>
        </a:lnSpc>
        <a:spcBef>
          <a:spcPts val="6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"/>
        <a:defRPr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 Unicode MS"/>
          <a:cs typeface="+mn-cs"/>
        </a:defRPr>
      </a:lvl3pPr>
      <a:lvl4pPr marL="1600200" indent="-228600" algn="l" defTabSz="449263" rtl="0" eaLnBrk="0" fontAlgn="base" hangingPunct="0">
        <a:lnSpc>
          <a:spcPct val="101000"/>
        </a:lnSpc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 Unicode MS"/>
          <a:cs typeface="+mn-cs"/>
        </a:defRPr>
      </a:lvl4pPr>
      <a:lvl5pPr marL="2057400" indent="-228600" algn="l" defTabSz="449263" rtl="0" eaLnBrk="0" fontAlgn="base" hangingPunct="0">
        <a:lnSpc>
          <a:spcPct val="101000"/>
        </a:lnSpc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 Unicode MS"/>
          <a:cs typeface="+mn-cs"/>
        </a:defRPr>
      </a:lvl5pPr>
      <a:lvl6pPr marL="2514600" indent="-228600" algn="l" defTabSz="449263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defTabSz="449263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defTabSz="449263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defTabSz="449263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6400"/>
            <a:ext cx="7770813" cy="1827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5ACAC586-ED1D-47BF-A10D-286E2BA3D1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6" r:id="rId2"/>
    <p:sldLayoutId id="2147483725" r:id="rId3"/>
    <p:sldLayoutId id="2147483724" r:id="rId4"/>
    <p:sldLayoutId id="2147483723" r:id="rId5"/>
    <p:sldLayoutId id="2147483722" r:id="rId6"/>
    <p:sldLayoutId id="2147483721" r:id="rId7"/>
    <p:sldLayoutId id="2147483720" r:id="rId8"/>
    <p:sldLayoutId id="2147483719" r:id="rId9"/>
    <p:sldLayoutId id="2147483718" r:id="rId10"/>
    <p:sldLayoutId id="2147483717" r:id="rId11"/>
  </p:sldLayoutIdLst>
  <p:txStyles>
    <p:titleStyle>
      <a:lvl1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E5FFFF"/>
        </a:buClr>
        <a:buSzPct val="100000"/>
        <a:buFont typeface="Tahoma" pitchFamily="34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Arial Unicode MS"/>
          <a:cs typeface="+mj-cs"/>
        </a:defRPr>
      </a:lvl1pPr>
      <a:lvl2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E5FFFF"/>
        </a:buClr>
        <a:buSzPct val="100000"/>
        <a:buFont typeface="Tahoma" pitchFamily="34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Arial Unicode MS"/>
          <a:cs typeface="Arial Unicode MS" charset="0"/>
        </a:defRPr>
      </a:lvl2pPr>
      <a:lvl3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E5FFFF"/>
        </a:buClr>
        <a:buSzPct val="100000"/>
        <a:buFont typeface="Tahoma" pitchFamily="34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Arial Unicode MS"/>
          <a:cs typeface="Arial Unicode MS" charset="0"/>
        </a:defRPr>
      </a:lvl3pPr>
      <a:lvl4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E5FFFF"/>
        </a:buClr>
        <a:buSzPct val="100000"/>
        <a:buFont typeface="Tahoma" pitchFamily="34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Arial Unicode MS"/>
          <a:cs typeface="Arial Unicode MS" charset="0"/>
        </a:defRPr>
      </a:lvl4pPr>
      <a:lvl5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E5FFFF"/>
        </a:buClr>
        <a:buSzPct val="100000"/>
        <a:buFont typeface="Tahoma" pitchFamily="34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Arial Unicode MS"/>
          <a:cs typeface="Arial Unicode MS" charset="0"/>
        </a:defRPr>
      </a:lvl5pPr>
      <a:lvl6pPr marL="457200" algn="ctr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E5FFFF"/>
        </a:buClr>
        <a:buSzPct val="100000"/>
        <a:buFont typeface="Tahoma" pitchFamily="32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cs typeface="Arial Unicode MS" charset="0"/>
        </a:defRPr>
      </a:lvl6pPr>
      <a:lvl7pPr marL="914400" algn="ctr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E5FFFF"/>
        </a:buClr>
        <a:buSzPct val="100000"/>
        <a:buFont typeface="Tahoma" pitchFamily="32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cs typeface="Arial Unicode MS" charset="0"/>
        </a:defRPr>
      </a:lvl7pPr>
      <a:lvl8pPr marL="1371600" algn="ctr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E5FFFF"/>
        </a:buClr>
        <a:buSzPct val="100000"/>
        <a:buFont typeface="Tahoma" pitchFamily="32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cs typeface="Arial Unicode MS" charset="0"/>
        </a:defRPr>
      </a:lvl8pPr>
      <a:lvl9pPr marL="1828800" algn="ctr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E5FFFF"/>
        </a:buClr>
        <a:buSzPct val="100000"/>
        <a:buFont typeface="Tahoma" pitchFamily="32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cs typeface="Arial Unicode MS" charset="0"/>
        </a:defRPr>
      </a:lvl9pPr>
    </p:titleStyle>
    <p:bodyStyle>
      <a:lvl1pPr marL="341313" indent="-341313" algn="l" defTabSz="449263" rtl="0" eaLnBrk="0" fontAlgn="base" hangingPunct="0">
        <a:lnSpc>
          <a:spcPct val="101000"/>
        </a:lnSpc>
        <a:spcBef>
          <a:spcPts val="8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"/>
        <a:defRPr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 Unicode MS"/>
          <a:cs typeface="+mn-cs"/>
        </a:defRPr>
      </a:lvl1pPr>
      <a:lvl2pPr marL="741363" indent="-284163" algn="l" defTabSz="449263" rtl="0" eaLnBrk="0" fontAlgn="base" hangingPunct="0">
        <a:lnSpc>
          <a:spcPct val="101000"/>
        </a:lnSpc>
        <a:spcBef>
          <a:spcPts val="700"/>
        </a:spcBef>
        <a:spcAft>
          <a:spcPct val="0"/>
        </a:spcAft>
        <a:buClr>
          <a:srgbClr val="FFCC00"/>
        </a:buClr>
        <a:buSzPct val="65000"/>
        <a:buFont typeface="Wingdings" pitchFamily="2" charset="2"/>
        <a:buChar char=""/>
        <a:defRPr sz="2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 Unicode MS"/>
          <a:cs typeface="+mn-cs"/>
        </a:defRPr>
      </a:lvl2pPr>
      <a:lvl3pPr marL="1143000" indent="-228600" algn="l" defTabSz="449263" rtl="0" eaLnBrk="0" fontAlgn="base" hangingPunct="0">
        <a:lnSpc>
          <a:spcPct val="101000"/>
        </a:lnSpc>
        <a:spcBef>
          <a:spcPts val="6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"/>
        <a:defRPr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 Unicode MS"/>
          <a:cs typeface="+mn-cs"/>
        </a:defRPr>
      </a:lvl3pPr>
      <a:lvl4pPr marL="1600200" indent="-228600" algn="l" defTabSz="449263" rtl="0" eaLnBrk="0" fontAlgn="base" hangingPunct="0">
        <a:lnSpc>
          <a:spcPct val="101000"/>
        </a:lnSpc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 Unicode MS"/>
          <a:cs typeface="+mn-cs"/>
        </a:defRPr>
      </a:lvl4pPr>
      <a:lvl5pPr marL="2057400" indent="-228600" algn="l" defTabSz="449263" rtl="0" eaLnBrk="0" fontAlgn="base" hangingPunct="0">
        <a:lnSpc>
          <a:spcPct val="101000"/>
        </a:lnSpc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 Unicode MS"/>
          <a:cs typeface="+mn-cs"/>
        </a:defRPr>
      </a:lvl5pPr>
      <a:lvl6pPr marL="2514600" indent="-228600" algn="l" defTabSz="449263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defTabSz="449263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defTabSz="449263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defTabSz="449263" rtl="0" fontAlgn="base">
        <a:lnSpc>
          <a:spcPct val="101000"/>
        </a:lnSpc>
        <a:spcBef>
          <a:spcPts val="500"/>
        </a:spcBef>
        <a:spcAft>
          <a:spcPct val="0"/>
        </a:spcAft>
        <a:buClr>
          <a:srgbClr val="FFCC00"/>
        </a:buClr>
        <a:buSzPct val="65000"/>
        <a:buFont typeface="Wingdings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ea typeface="+mn-ea"/>
                <a:cs typeface="Arial Unicode MS" charset="0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ea typeface="+mn-ea"/>
                <a:cs typeface="Arial Unicode MS" charset="0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kumimoji="0" sz="1600">
                <a:solidFill>
                  <a:schemeClr val="tx2">
                    <a:shade val="90000"/>
                  </a:schemeClr>
                </a:solidFill>
                <a:effectLst/>
                <a:ea typeface="+mn-ea"/>
                <a:cs typeface="Arial Unicode MS" charset="0"/>
              </a:defRPr>
            </a:lvl1pPr>
            <a:extLst/>
          </a:lstStyle>
          <a:p>
            <a:pPr>
              <a:defRPr/>
            </a:pPr>
            <a:fld id="{97939AF8-49CC-4A47-A18E-0F8184344B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892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30" r:id="rId7"/>
    <p:sldLayoutId id="2147483749" r:id="rId8"/>
    <p:sldLayoutId id="2147483750" r:id="rId9"/>
    <p:sldLayoutId id="2147483729" r:id="rId10"/>
    <p:sldLayoutId id="2147483728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2286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6000" smtClean="0"/>
              <a:t>22 июня 1941 года…</a:t>
            </a:r>
            <a:br>
              <a:rPr lang="en-GB" sz="6000" smtClean="0"/>
            </a:br>
            <a:r>
              <a:rPr lang="en-GB" sz="6000" smtClean="0"/>
              <a:t>В этот день…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514600"/>
            <a:ext cx="63373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2492375"/>
            <a:ext cx="6337300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2492375"/>
            <a:ext cx="6408737" cy="417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3863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6600" b="1" smtClean="0">
                <a:solidFill>
                  <a:srgbClr val="FFFFFF"/>
                </a:solidFill>
                <a:latin typeface="Bookman Old Style" pitchFamily="18" charset="0"/>
              </a:rPr>
              <a:t>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6600" b="1" smtClean="0">
                <a:solidFill>
                  <a:srgbClr val="FFFFFF"/>
                </a:solidFill>
                <a:latin typeface="Bookman Old Style" pitchFamily="18" charset="0"/>
              </a:rPr>
              <a:t>   </a:t>
            </a:r>
            <a:r>
              <a:rPr lang="en-GB" sz="6600" b="1" smtClean="0">
                <a:solidFill>
                  <a:srgbClr val="FFFFFF"/>
                </a:solidFill>
                <a:latin typeface="Bookman Old Style" pitchFamily="18" charset="0"/>
              </a:rPr>
              <a:t>Когда говорят </a:t>
            </a:r>
            <a:endParaRPr lang="ru-RU" sz="6600" b="1" smtClean="0">
              <a:solidFill>
                <a:srgbClr val="FFFFFF"/>
              </a:solidFill>
              <a:latin typeface="Bookman Old Style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6600" b="1" smtClean="0">
                <a:solidFill>
                  <a:srgbClr val="FFFFFF"/>
                </a:solidFill>
                <a:latin typeface="Bookman Old Style" pitchFamily="18" charset="0"/>
              </a:rPr>
              <a:t>        пушки</a:t>
            </a:r>
            <a:r>
              <a:rPr lang="en-GB" sz="6600" b="1" smtClean="0">
                <a:solidFill>
                  <a:srgbClr val="FFFFFF"/>
                </a:solidFill>
                <a:latin typeface="Bookman Old Style" pitchFamily="18" charset="0"/>
              </a:rPr>
              <a:t>, </a:t>
            </a:r>
            <a:br>
              <a:rPr lang="en-GB" sz="6600" b="1" smtClean="0">
                <a:solidFill>
                  <a:srgbClr val="FFFFFF"/>
                </a:solidFill>
                <a:latin typeface="Bookman Old Style" pitchFamily="18" charset="0"/>
              </a:rPr>
            </a:br>
            <a:r>
              <a:rPr lang="ru-RU" sz="6600" b="1" smtClean="0">
                <a:solidFill>
                  <a:srgbClr val="FFFFFF"/>
                </a:solidFill>
                <a:latin typeface="Bookman Old Style" pitchFamily="18" charset="0"/>
              </a:rPr>
              <a:t>  </a:t>
            </a:r>
            <a:r>
              <a:rPr lang="en-GB" sz="6600" b="1" smtClean="0">
                <a:solidFill>
                  <a:srgbClr val="FFFFFF"/>
                </a:solidFill>
                <a:latin typeface="Bookman Old Style" pitchFamily="18" charset="0"/>
              </a:rPr>
              <a:t>музы молчат…</a:t>
            </a:r>
            <a:r>
              <a:rPr lang="en-GB" sz="6600" smtClean="0">
                <a:latin typeface="Bookman Old Style" pitchFamily="18" charset="0"/>
              </a:rPr>
              <a:t> </a:t>
            </a:r>
            <a:endParaRPr lang="ru-RU" sz="6600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4288"/>
            <a:ext cx="8229600" cy="21050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6600" smtClean="0">
                <a:latin typeface="Times New Roman" pitchFamily="18" charset="0"/>
              </a:rPr>
              <a:t>Подвиг народа – </a:t>
            </a:r>
            <a:br>
              <a:rPr lang="en-GB" sz="6600" smtClean="0">
                <a:latin typeface="Times New Roman" pitchFamily="18" charset="0"/>
              </a:rPr>
            </a:br>
            <a:r>
              <a:rPr lang="en-GB" sz="6600" smtClean="0">
                <a:latin typeface="Times New Roman" pitchFamily="18" charset="0"/>
              </a:rPr>
              <a:t>подвиг литературы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636905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mtClean="0"/>
              <a:t>В первые дни войны число писателей-фронтовиков достигло 2 тысяч</a:t>
            </a:r>
          </a:p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mtClean="0"/>
              <a:t>Более 300 из них не вернулось</a:t>
            </a:r>
          </a:p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mtClean="0"/>
              <a:t>Среди них известные – 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mtClean="0"/>
              <a:t>     Аркадий Гайдар, Мусса Джалиль, 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mtClean="0"/>
              <a:t>                   и молодые – 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mtClean="0"/>
              <a:t>Н.Майоров, Г.Суворов, П. Коган и мн. др.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mtClean="0"/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mtClean="0"/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mtClean="0"/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3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2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20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20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7200" smtClean="0">
                <a:latin typeface="Times New Roman" pitchFamily="18" charset="0"/>
              </a:rPr>
              <a:t>«Песня-птица»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9403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9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600" smtClean="0"/>
              <a:t>или «солдатская душа». Именно так называли песню, а точнее стихи, только что написанные, пели на всех фронтах:</a:t>
            </a:r>
          </a:p>
          <a:p>
            <a:pPr eaLnBrk="1" hangingPunct="1">
              <a:lnSpc>
                <a:spcPct val="100000"/>
              </a:lnSpc>
              <a:spcBef>
                <a:spcPts val="9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600" smtClean="0"/>
              <a:t>             Песня – крылатая птица – </a:t>
            </a:r>
          </a:p>
          <a:p>
            <a:pPr eaLnBrk="1" hangingPunct="1">
              <a:lnSpc>
                <a:spcPct val="100000"/>
              </a:lnSpc>
              <a:spcBef>
                <a:spcPts val="9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600" smtClean="0"/>
              <a:t>             Смелых скликает в поход.</a:t>
            </a:r>
          </a:p>
          <a:p>
            <a:pPr eaLnBrk="1" hangingPunct="1">
              <a:lnSpc>
                <a:spcPct val="100000"/>
              </a:lnSpc>
              <a:spcBef>
                <a:spcPts val="9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600" smtClean="0"/>
              <a:t>             Смелого пуля боится,</a:t>
            </a:r>
          </a:p>
          <a:p>
            <a:pPr eaLnBrk="1" hangingPunct="1">
              <a:lnSpc>
                <a:spcPct val="100000"/>
              </a:lnSpc>
              <a:spcBef>
                <a:spcPts val="9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600" smtClean="0"/>
              <a:t>             Смелого штык не берёт...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9" decel="100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9" decel="100000" fill="hold"/>
                                        <p:tgtEl>
                                          <p:spTgt spid="92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1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9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1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9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1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8750"/>
            <a:ext cx="8229600" cy="14351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smtClean="0"/>
              <a:t>                           </a:t>
            </a:r>
            <a:r>
              <a:rPr lang="en-GB" u="sng" smtClean="0"/>
              <a:t>Алексей Сурков</a:t>
            </a:r>
            <a:br>
              <a:rPr lang="en-GB" u="sng" smtClean="0"/>
            </a:br>
            <a:r>
              <a:rPr lang="en-GB" smtClean="0"/>
              <a:t>                         </a:t>
            </a:r>
            <a:r>
              <a:rPr lang="en-GB" u="sng" smtClean="0"/>
              <a:t>1899 -1983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038600" cy="4527550"/>
          </a:xfrm>
        </p:spPr>
        <p:txBody>
          <a:bodyPr lIns="0" tIns="0" rIns="0" bIns="0"/>
          <a:lstStyle/>
          <a:p>
            <a:pPr eaLnBrk="1" hangingPunct="1"/>
            <a:endParaRPr lang="ru-RU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00600" y="1981200"/>
            <a:ext cx="4038600" cy="452596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smtClean="0"/>
              <a:t>На фронте с 26 июня 1941 года</a:t>
            </a:r>
          </a:p>
          <a:p>
            <a:pPr eaLnBrk="1" hangingPunct="1">
              <a:lnSpc>
                <a:spcPct val="100000"/>
              </a:lnSpc>
            </a:pPr>
            <a:r>
              <a:rPr lang="en-GB" smtClean="0"/>
              <a:t>Военный корреспондент газеты Западного фронта</a:t>
            </a: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en-GB" smtClean="0"/>
              <a:t>«Красноармейская правда»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33400"/>
            <a:ext cx="4276725" cy="606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115888"/>
            <a:ext cx="8229600" cy="19224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smtClean="0"/>
              <a:t>                                     </a:t>
            </a:r>
            <a:r>
              <a:rPr lang="en-GB" sz="4000" u="sng" smtClean="0"/>
              <a:t>Константин </a:t>
            </a:r>
            <a:br>
              <a:rPr lang="en-GB" sz="4000" u="sng" smtClean="0"/>
            </a:br>
            <a:r>
              <a:rPr lang="en-GB" sz="4000" smtClean="0"/>
              <a:t>                                         </a:t>
            </a:r>
            <a:r>
              <a:rPr lang="en-GB" sz="4000" u="sng" smtClean="0"/>
              <a:t>Симонов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038600" cy="4527550"/>
          </a:xfrm>
        </p:spPr>
        <p:txBody>
          <a:bodyPr lIns="0" tIns="0" rIns="0" bIns="0"/>
          <a:lstStyle/>
          <a:p>
            <a:pPr eaLnBrk="1" hangingPunct="1"/>
            <a:endParaRPr lang="ru-RU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76800" y="1752600"/>
            <a:ext cx="4038600" cy="51419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700"/>
              </a:spcBef>
            </a:pPr>
            <a:r>
              <a:rPr lang="en-GB" sz="2800" smtClean="0"/>
              <a:t>Военный корреспондент газеты «Боевое знамя»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</a:pPr>
            <a:r>
              <a:rPr lang="en-GB" sz="2800" smtClean="0"/>
              <a:t>1942 – батальонный комиссар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</a:pPr>
            <a:r>
              <a:rPr lang="en-GB" sz="2800" smtClean="0"/>
              <a:t>1943 – подполковник 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</a:pPr>
            <a:r>
              <a:rPr lang="en-GB" sz="2800" smtClean="0"/>
              <a:t>После войны присвоено звание полковника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Arial" charset="0"/>
              <a:buNone/>
            </a:pPr>
            <a:endParaRPr lang="en-GB" sz="2800" smtClean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762000"/>
            <a:ext cx="4175125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263"/>
            <a:ext cx="8229600" cy="15573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Bookman Old Style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u="sng" smtClean="0">
                <a:latin typeface="Bookman Old Style" pitchFamily="18" charset="0"/>
              </a:rPr>
              <a:t>Ольга Берггольц </a:t>
            </a:r>
            <a:br>
              <a:rPr lang="en-GB" sz="4800" u="sng" smtClean="0">
                <a:latin typeface="Bookman Old Style" pitchFamily="18" charset="0"/>
              </a:rPr>
            </a:br>
            <a:r>
              <a:rPr lang="en-GB" sz="4800" u="sng" smtClean="0">
                <a:latin typeface="Bookman Old Style" pitchFamily="18" charset="0"/>
              </a:rPr>
              <a:t>(1910 – 1975)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81200"/>
            <a:ext cx="4038600" cy="45259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smtClean="0"/>
              <a:t>Я говорю с тобой под свист снарядов, Угрюмым заревом озарена.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smtClean="0"/>
              <a:t>   Я говорю с тобой из        Ленинграда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smtClean="0"/>
              <a:t>   Страна моя, печальная страна…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smtClean="0"/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smtClean="0"/>
              <a:t>Из «Февральского дневника»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600200"/>
            <a:ext cx="3754438" cy="5053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95600"/>
            <a:ext cx="2438400" cy="324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04800"/>
            <a:ext cx="2170113" cy="253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1447800"/>
            <a:ext cx="2409825" cy="3838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5541" name="Прямоугольник 4"/>
          <p:cNvSpPr>
            <a:spLocks noChangeArrowheads="1"/>
          </p:cNvSpPr>
          <p:nvPr/>
        </p:nvSpPr>
        <p:spPr bwMode="auto">
          <a:xfrm>
            <a:off x="500063" y="714375"/>
            <a:ext cx="58578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800" b="1">
                <a:solidFill>
                  <a:schemeClr val="tx2"/>
                </a:solidFill>
                <a:latin typeface="Times New Roman" pitchFamily="18" charset="0"/>
              </a:rPr>
              <a:t>Я родом не из детства, из войны…</a:t>
            </a:r>
            <a:endParaRPr lang="ru-RU" sz="2800" b="1">
              <a:solidFill>
                <a:schemeClr val="tx2"/>
              </a:solidFill>
            </a:endParaRPr>
          </a:p>
        </p:txBody>
      </p:sp>
      <p:sp>
        <p:nvSpPr>
          <p:cNvPr id="65542" name="Прямоугольник 5"/>
          <p:cNvSpPr>
            <a:spLocks noChangeArrowheads="1"/>
          </p:cNvSpPr>
          <p:nvPr/>
        </p:nvSpPr>
        <p:spPr bwMode="auto">
          <a:xfrm>
            <a:off x="6072188" y="3429000"/>
            <a:ext cx="28575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sng">
                <a:solidFill>
                  <a:schemeClr val="tx2"/>
                </a:solidFill>
                <a:latin typeface="Verdana" pitchFamily="34" charset="0"/>
              </a:rPr>
              <a:t>Юлия Друнина  </a:t>
            </a:r>
          </a:p>
          <a:p>
            <a:pPr algn="ctr">
              <a:lnSpc>
                <a:spcPct val="80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chemeClr val="tx2"/>
                </a:solidFill>
                <a:latin typeface="Verdana" pitchFamily="34" charset="0"/>
              </a:rPr>
              <a:t>В 16 лет добровольцем вступила в сандружину</a:t>
            </a:r>
            <a:r>
              <a:rPr lang="en-GB" sz="2400" b="1">
                <a:solidFill>
                  <a:schemeClr val="tx2"/>
                </a:solidFill>
                <a:latin typeface="Batang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Прямоугольник 1"/>
          <p:cNvSpPr>
            <a:spLocks noChangeArrowheads="1"/>
          </p:cNvSpPr>
          <p:nvPr/>
        </p:nvSpPr>
        <p:spPr bwMode="auto">
          <a:xfrm>
            <a:off x="0" y="357188"/>
            <a:ext cx="9144000" cy="54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знаю, никакой моей вины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том, что другие не пришли с войны, 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том, что они – кто старше, кто моложе –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Остались там, и не о том же речь, 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я их мог, но не сумел сберечь,-</a:t>
            </a:r>
          </a:p>
          <a:p>
            <a:pPr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Речь не о том , но все же, </a:t>
            </a:r>
          </a:p>
          <a:p>
            <a:pPr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все же, </a:t>
            </a:r>
          </a:p>
          <a:p>
            <a:pPr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все же…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ahoma"/>
        <a:ea typeface=""/>
        <a:cs typeface="Arial Unicode MS"/>
      </a:majorFont>
      <a:minorFont>
        <a:latin typeface="Tahoma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ahoma"/>
        <a:ea typeface=""/>
        <a:cs typeface="Arial Unicode MS"/>
      </a:majorFont>
      <a:minorFont>
        <a:latin typeface="Tahoma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213</Words>
  <PresentationFormat>Экран (4:3)</PresentationFormat>
  <Paragraphs>53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24</vt:i4>
      </vt:variant>
      <vt:variant>
        <vt:lpstr>Заголовки слайдов</vt:lpstr>
      </vt:variant>
      <vt:variant>
        <vt:i4>9</vt:i4>
      </vt:variant>
    </vt:vector>
  </HeadingPairs>
  <TitlesOfParts>
    <vt:vector size="43" baseType="lpstr">
      <vt:lpstr>Arial</vt:lpstr>
      <vt:lpstr>Arial Unicode MS</vt:lpstr>
      <vt:lpstr>Times New Roman</vt:lpstr>
      <vt:lpstr>Tahoma</vt:lpstr>
      <vt:lpstr>Wingdings</vt:lpstr>
      <vt:lpstr>Rockwell</vt:lpstr>
      <vt:lpstr>Wingdings 2</vt:lpstr>
      <vt:lpstr>Bookman Old Style</vt:lpstr>
      <vt:lpstr>Verdana</vt:lpstr>
      <vt:lpstr>Batang</vt:lpstr>
      <vt:lpstr>Оформление по умолчанию</vt:lpstr>
      <vt:lpstr>Оформление по умолчанию</vt:lpstr>
      <vt:lpstr>Оформление по умолчанию</vt:lpstr>
      <vt:lpstr>Литейная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22 июня 1941 года… В этот день…</vt:lpstr>
      <vt:lpstr>Слайд 2</vt:lpstr>
      <vt:lpstr>Подвиг народа –  подвиг литературы</vt:lpstr>
      <vt:lpstr>«Песня-птица»</vt:lpstr>
      <vt:lpstr>                           Алексей Сурков                          1899 -1983</vt:lpstr>
      <vt:lpstr>                                     Константин                                           Симонов</vt:lpstr>
      <vt:lpstr>Ольга Берггольц  (1910 – 1975)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Леша</dc:creator>
  <cp:lastModifiedBy>ольга</cp:lastModifiedBy>
  <cp:revision>11</cp:revision>
  <dcterms:modified xsi:type="dcterms:W3CDTF">2009-07-30T22:51:32Z</dcterms:modified>
</cp:coreProperties>
</file>