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33" autoAdjust="0"/>
  </p:normalViewPr>
  <p:slideViewPr>
    <p:cSldViewPr>
      <p:cViewPr varScale="1">
        <p:scale>
          <a:sx n="123" d="100"/>
          <a:sy n="123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8CB62B-8E42-4337-B77D-E022140B6928}" type="datetimeFigureOut">
              <a:rPr lang="ru-RU" smtClean="0"/>
              <a:t>29.01.2009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91957C-6F11-4B4F-B4A0-FA2B2BF66F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071538" y="571480"/>
            <a:ext cx="7000924" cy="1048736"/>
            <a:chOff x="1391" y="1439"/>
            <a:chExt cx="8280" cy="1260"/>
          </a:xfrm>
        </p:grpSpPr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1391" y="1439"/>
              <a:ext cx="1260" cy="12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4991" y="1439"/>
              <a:ext cx="1260" cy="126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8411" y="1439"/>
              <a:ext cx="1260" cy="1260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71538" y="1928802"/>
            <a:ext cx="7286676" cy="1214446"/>
            <a:chOff x="1391" y="3297"/>
            <a:chExt cx="8280" cy="1380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1391" y="3297"/>
              <a:ext cx="1260" cy="1260"/>
            </a:xfrm>
            <a:prstGeom prst="ellipse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4991" y="3297"/>
              <a:ext cx="1260" cy="1260"/>
            </a:xfrm>
            <a:prstGeom prst="ellipse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8411" y="3417"/>
              <a:ext cx="1260" cy="1260"/>
            </a:xfrm>
            <a:prstGeom prst="ellipse">
              <a:avLst/>
            </a:prstGeom>
            <a:solidFill>
              <a:srgbClr val="800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00100" y="164305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цвета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14324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Составные или производные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2142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№1</a:t>
            </a:r>
            <a:endParaRPr lang="ru-RU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71538" y="3479007"/>
            <a:ext cx="1323389" cy="950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000100" y="4500570"/>
            <a:ext cx="1393041" cy="100013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000100" y="5715016"/>
            <a:ext cx="1323389" cy="9501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929190" y="3500438"/>
            <a:ext cx="2428892" cy="2857520"/>
            <a:chOff x="4572000" y="2786058"/>
            <a:chExt cx="1928826" cy="264320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 rot="20820000">
              <a:off x="4572000" y="2786058"/>
              <a:ext cx="1928826" cy="2545485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95359" y="2888529"/>
              <a:ext cx="1801901" cy="254073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8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1428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№2</a:t>
            </a:r>
            <a:endParaRPr lang="ru-RU" dirty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357290" y="428604"/>
            <a:ext cx="6072230" cy="1000132"/>
            <a:chOff x="420" y="148"/>
            <a:chExt cx="8832" cy="1627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7625" y="148"/>
              <a:ext cx="1627" cy="1627"/>
            </a:xfrm>
            <a:prstGeom prst="ellipse">
              <a:avLst/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20" y="148"/>
              <a:ext cx="1627" cy="1627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6462" y="148"/>
              <a:ext cx="1627" cy="1627"/>
            </a:xfrm>
            <a:prstGeom prst="ellipse">
              <a:avLst/>
            </a:prstGeom>
            <a:solidFill>
              <a:srgbClr val="FF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814" y="148"/>
              <a:ext cx="1627" cy="1627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5301" y="148"/>
              <a:ext cx="1626" cy="1627"/>
            </a:xfrm>
            <a:prstGeom prst="ellipse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976" y="148"/>
              <a:ext cx="1627" cy="1627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4139" y="148"/>
              <a:ext cx="1627" cy="1627"/>
            </a:xfrm>
            <a:prstGeom prst="ellipse">
              <a:avLst/>
            </a:prstGeom>
            <a:solidFill>
              <a:srgbClr val="9933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714744" y="1571612"/>
            <a:ext cx="152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Теплые цвета</a:t>
            </a:r>
            <a:endParaRPr lang="ru-RU" dirty="0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2500298" y="2285992"/>
            <a:ext cx="3857652" cy="2071702"/>
            <a:chOff x="1346" y="8625"/>
            <a:chExt cx="8640" cy="5760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346" y="8625"/>
              <a:ext cx="8640" cy="5760"/>
            </a:xfrm>
            <a:prstGeom prst="rect">
              <a:avLst/>
            </a:prstGeom>
            <a:solidFill>
              <a:srgbClr val="FF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7" y="9015"/>
              <a:ext cx="7916" cy="5036"/>
            </a:xfrm>
            <a:prstGeom prst="rect">
              <a:avLst/>
            </a:prstGeom>
            <a:solidFill>
              <a:srgbClr val="FFFFFF"/>
            </a:solidFill>
          </p:spPr>
        </p:pic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500034" y="4643446"/>
            <a:ext cx="3429024" cy="1571636"/>
            <a:chOff x="1140" y="3684"/>
            <a:chExt cx="9221" cy="3681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140" y="3684"/>
              <a:ext cx="9221" cy="3681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6" y="3850"/>
              <a:ext cx="8981" cy="3356"/>
            </a:xfrm>
            <a:prstGeom prst="rect">
              <a:avLst/>
            </a:prstGeom>
            <a:solidFill>
              <a:srgbClr val="FFFFFF"/>
            </a:solidFill>
          </p:spPr>
        </p:pic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4786314" y="4643446"/>
            <a:ext cx="3571900" cy="1571636"/>
            <a:chOff x="1001" y="8961"/>
            <a:chExt cx="9236" cy="3699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001" y="8961"/>
              <a:ext cx="9236" cy="3699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5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0" y="9126"/>
              <a:ext cx="8996" cy="3416"/>
            </a:xfrm>
            <a:prstGeom prst="rect">
              <a:avLst/>
            </a:prstGeom>
            <a:solidFill>
              <a:srgbClr val="FFFFFF"/>
            </a:solidFill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14282" y="1428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№3</a:t>
            </a:r>
            <a:endParaRPr lang="ru-RU" dirty="0"/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714480" y="571480"/>
            <a:ext cx="5286412" cy="785818"/>
            <a:chOff x="1305" y="-66"/>
            <a:chExt cx="6840" cy="1260"/>
          </a:xfrm>
        </p:grpSpPr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1305" y="-66"/>
              <a:ext cx="1260" cy="1260"/>
            </a:xfrm>
            <a:prstGeom prst="ellipse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2205" y="-66"/>
              <a:ext cx="1260" cy="1260"/>
            </a:xfrm>
            <a:prstGeom prst="ellipse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3105" y="-66"/>
              <a:ext cx="1260" cy="1260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005" y="-66"/>
              <a:ext cx="1260" cy="1260"/>
            </a:xfrm>
            <a:prstGeom prst="ellipse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4905" y="-66"/>
              <a:ext cx="1260" cy="1260"/>
            </a:xfrm>
            <a:prstGeom prst="ellipse">
              <a:avLst/>
            </a:prstGeom>
            <a:solidFill>
              <a:srgbClr val="00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985" y="-66"/>
              <a:ext cx="1260" cy="126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6885" y="-66"/>
              <a:ext cx="1260" cy="1260"/>
            </a:xfrm>
            <a:prstGeom prst="ellipse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500430" y="1500174"/>
            <a:ext cx="177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Холодные цвета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643338" cy="1928826"/>
          </a:xfrm>
          <a:prstGeom prst="rect">
            <a:avLst/>
          </a:prstGeom>
          <a:solidFill>
            <a:srgbClr val="FFFFFF"/>
          </a:solidFill>
          <a:ln w="25400" cmpd="tri">
            <a:solidFill>
              <a:srgbClr val="00B0F0"/>
            </a:solidFill>
            <a:miter lim="800000"/>
            <a:headEnd/>
            <a:tailEnd/>
          </a:ln>
        </p:spPr>
      </p:pic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2857488" y="4143380"/>
            <a:ext cx="3357586" cy="2357454"/>
            <a:chOff x="4961" y="10545"/>
            <a:chExt cx="5449" cy="5040"/>
          </a:xfrm>
        </p:grpSpPr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961" y="10545"/>
              <a:ext cx="5449" cy="5040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5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6" y="10692"/>
              <a:ext cx="5206" cy="47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857356" y="500042"/>
            <a:ext cx="5857916" cy="2500330"/>
            <a:chOff x="1391" y="2866"/>
            <a:chExt cx="8640" cy="3673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 flipH="1">
              <a:off x="6251" y="3477"/>
              <a:ext cx="252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auto">
            <a:xfrm>
              <a:off x="8771" y="5239"/>
              <a:ext cx="1260" cy="1260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5031" y="5279"/>
              <a:ext cx="1260" cy="126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auto">
            <a:xfrm>
              <a:off x="1391" y="5247"/>
              <a:ext cx="1260" cy="126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8771" y="2866"/>
              <a:ext cx="1260" cy="126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4991" y="2866"/>
              <a:ext cx="1260" cy="1260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1391" y="2866"/>
              <a:ext cx="1260" cy="126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2651" y="3406"/>
              <a:ext cx="234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5651" y="4177"/>
              <a:ext cx="0" cy="10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2451" y="4077"/>
              <a:ext cx="2940" cy="14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5931" y="4057"/>
              <a:ext cx="3020" cy="13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14282" y="21429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№ 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135729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белый                         серый                         черный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4214842" cy="2357454"/>
          </a:xfrm>
          <a:prstGeom prst="rect">
            <a:avLst/>
          </a:prstGeom>
          <a:solidFill>
            <a:srgbClr val="FFFFFF"/>
          </a:solidFill>
          <a:ln w="25400" cmpd="tri">
            <a:solidFill>
              <a:srgbClr val="00B0F0"/>
            </a:solidFill>
            <a:miter lim="800000"/>
            <a:headEnd/>
            <a:tailEnd/>
          </a:ln>
        </p:spPr>
      </p:pic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6072198" y="3786190"/>
            <a:ext cx="2428892" cy="2524132"/>
            <a:chOff x="5010" y="8430"/>
            <a:chExt cx="4860" cy="5415"/>
          </a:xfrm>
        </p:grpSpPr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5010" y="8430"/>
              <a:ext cx="4860" cy="5415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3"/>
            <a:srcRect l="9883" t="3140" r="4004" b="4205"/>
            <a:stretch>
              <a:fillRect/>
            </a:stretch>
          </p:blipFill>
          <p:spPr bwMode="auto">
            <a:xfrm>
              <a:off x="5111" y="8515"/>
              <a:ext cx="4677" cy="5217"/>
            </a:xfrm>
            <a:prstGeom prst="rect">
              <a:avLst/>
            </a:prstGeom>
            <a:solidFill>
              <a:srgbClr val="FFFFFF"/>
            </a:solidFill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№ 5</a:t>
            </a:r>
            <a:endParaRPr lang="ru-RU" dirty="0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143108" y="500042"/>
            <a:ext cx="4714908" cy="2286016"/>
            <a:chOff x="3525" y="7907"/>
            <a:chExt cx="4320" cy="2308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5599" y="9235"/>
              <a:ext cx="172" cy="466"/>
            </a:xfrm>
            <a:prstGeom prst="downArrow">
              <a:avLst>
                <a:gd name="adj1" fmla="val 27778"/>
                <a:gd name="adj2" fmla="val 13998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6981" y="8258"/>
              <a:ext cx="864" cy="466"/>
            </a:xfrm>
            <a:prstGeom prst="ellipse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3525" y="8258"/>
              <a:ext cx="864" cy="466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6981" y="9422"/>
              <a:ext cx="864" cy="466"/>
            </a:xfrm>
            <a:prstGeom prst="ellipse">
              <a:avLst/>
            </a:prstGeom>
            <a:solidFill>
              <a:srgbClr val="CC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5253" y="9701"/>
              <a:ext cx="864" cy="466"/>
            </a:xfrm>
            <a:prstGeom prst="ellipse">
              <a:avLst/>
            </a:prstGeom>
            <a:solidFill>
              <a:srgbClr val="00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6376" y="8538"/>
              <a:ext cx="605" cy="1491"/>
            </a:xfrm>
            <a:prstGeom prst="curvedRightArrow">
              <a:avLst>
                <a:gd name="adj1" fmla="val 28752"/>
                <a:gd name="adj2" fmla="val 98579"/>
                <a:gd name="adj3" fmla="val 33333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4389" y="8538"/>
              <a:ext cx="605" cy="1677"/>
            </a:xfrm>
            <a:prstGeom prst="curvedLeftArrow">
              <a:avLst>
                <a:gd name="adj1" fmla="val 22920"/>
                <a:gd name="adj2" fmla="val 116009"/>
                <a:gd name="adj3" fmla="val 31745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 flipH="1">
              <a:off x="5599" y="8362"/>
              <a:ext cx="172" cy="466"/>
            </a:xfrm>
            <a:prstGeom prst="downArrow">
              <a:avLst>
                <a:gd name="adj1" fmla="val 27778"/>
                <a:gd name="adj2" fmla="val 152022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4994" y="8817"/>
              <a:ext cx="1382" cy="605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3525" y="9515"/>
              <a:ext cx="864" cy="507"/>
            </a:xfrm>
            <a:prstGeom prst="ellipse">
              <a:avLst/>
            </a:prstGeom>
            <a:solidFill>
              <a:srgbClr val="FF99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5253" y="7907"/>
              <a:ext cx="864" cy="466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786182" y="1500174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белила,  вода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714776" cy="2428892"/>
          </a:xfrm>
          <a:prstGeom prst="rect">
            <a:avLst/>
          </a:prstGeom>
          <a:solidFill>
            <a:srgbClr val="FFFFFF"/>
          </a:solidFill>
          <a:ln w="25400" cmpd="tri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5357818" y="3857628"/>
            <a:ext cx="3500462" cy="2428892"/>
            <a:chOff x="1485" y="8085"/>
            <a:chExt cx="8145" cy="5400"/>
          </a:xfrm>
        </p:grpSpPr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1485" y="8085"/>
              <a:ext cx="8145" cy="540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1" y="8169"/>
              <a:ext cx="7957" cy="5202"/>
            </a:xfrm>
            <a:prstGeom prst="rect">
              <a:avLst/>
            </a:prstGeom>
            <a:solidFill>
              <a:srgbClr val="FFFFFF"/>
            </a:solidFill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30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Company>СОШ№3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школьник</dc:creator>
  <cp:lastModifiedBy>школьник</cp:lastModifiedBy>
  <cp:revision>6</cp:revision>
  <dcterms:created xsi:type="dcterms:W3CDTF">2009-01-29T11:05:48Z</dcterms:created>
  <dcterms:modified xsi:type="dcterms:W3CDTF">2009-01-29T12:04:04Z</dcterms:modified>
</cp:coreProperties>
</file>